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72" r:id="rId6"/>
    <p:sldId id="267" r:id="rId7"/>
    <p:sldId id="273" r:id="rId8"/>
    <p:sldId id="271" r:id="rId9"/>
    <p:sldId id="263" r:id="rId10"/>
    <p:sldId id="262" r:id="rId11"/>
    <p:sldId id="264" r:id="rId12"/>
  </p:sldIdLst>
  <p:sldSz cx="12192000" cy="6858000"/>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3" autoAdjust="0"/>
    <p:restoredTop sz="94660"/>
  </p:normalViewPr>
  <p:slideViewPr>
    <p:cSldViewPr snapToGrid="0">
      <p:cViewPr varScale="1">
        <p:scale>
          <a:sx n="115" d="100"/>
          <a:sy n="115" d="100"/>
        </p:scale>
        <p:origin x="7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D27E7-EB2A-4219-8835-4657351B303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2C87BBD-617D-426E-8040-A9143260E6CB}">
      <dgm:prSet/>
      <dgm:spPr/>
      <dgm:t>
        <a:bodyPr/>
        <a:lstStyle/>
        <a:p>
          <a:r>
            <a:rPr lang="nb-NO"/>
            <a:t>Alle former for kommunikasjon med andre enn vaktene er forbudt under eksamen</a:t>
          </a:r>
          <a:endParaRPr lang="en-US"/>
        </a:p>
      </dgm:t>
    </dgm:pt>
    <dgm:pt modelId="{1FC2DDC5-BBAC-41B7-9CC7-BFBC74889FEB}" type="parTrans" cxnId="{708401F3-D0BE-4977-9A04-726F63967934}">
      <dgm:prSet/>
      <dgm:spPr/>
      <dgm:t>
        <a:bodyPr/>
        <a:lstStyle/>
        <a:p>
          <a:endParaRPr lang="en-US"/>
        </a:p>
      </dgm:t>
    </dgm:pt>
    <dgm:pt modelId="{28B77491-5F7B-4766-BC29-0D04F9A55363}" type="sibTrans" cxnId="{708401F3-D0BE-4977-9A04-726F63967934}">
      <dgm:prSet/>
      <dgm:spPr/>
      <dgm:t>
        <a:bodyPr/>
        <a:lstStyle/>
        <a:p>
          <a:endParaRPr lang="en-US"/>
        </a:p>
      </dgm:t>
    </dgm:pt>
    <dgm:pt modelId="{A9429DC3-A0DB-4329-A8F1-E3BD8658E46B}">
      <dgm:prSet/>
      <dgm:spPr/>
      <dgm:t>
        <a:bodyPr/>
        <a:lstStyle/>
        <a:p>
          <a:r>
            <a:rPr lang="nb-NO" dirty="0"/>
            <a:t>Kunstig intelligens (KI) er ikke tillatt under eksamen </a:t>
          </a:r>
          <a:endParaRPr lang="en-US" dirty="0"/>
        </a:p>
      </dgm:t>
    </dgm:pt>
    <dgm:pt modelId="{8DCDF912-ED85-4F06-B325-49D8A214766D}" type="parTrans" cxnId="{DEB1867A-2CCD-4D30-B7CF-2CFDA68455C9}">
      <dgm:prSet/>
      <dgm:spPr/>
      <dgm:t>
        <a:bodyPr/>
        <a:lstStyle/>
        <a:p>
          <a:endParaRPr lang="en-US"/>
        </a:p>
      </dgm:t>
    </dgm:pt>
    <dgm:pt modelId="{330D0D95-8E08-4E0D-91CD-C78FE3FC26B0}" type="sibTrans" cxnId="{DEB1867A-2CCD-4D30-B7CF-2CFDA68455C9}">
      <dgm:prSet/>
      <dgm:spPr/>
      <dgm:t>
        <a:bodyPr/>
        <a:lstStyle/>
        <a:p>
          <a:endParaRPr lang="en-US"/>
        </a:p>
      </dgm:t>
    </dgm:pt>
    <dgm:pt modelId="{59A5E8B7-F8D9-4760-85F6-4501D732B63C}">
      <dgm:prSet/>
      <dgm:spPr/>
      <dgm:t>
        <a:bodyPr/>
        <a:lstStyle/>
        <a:p>
          <a:r>
            <a:rPr lang="nb-NO"/>
            <a:t>Skolen kan utføre stikkprøver for å sjekke din PC </a:t>
          </a:r>
          <a:endParaRPr lang="en-US"/>
        </a:p>
      </dgm:t>
    </dgm:pt>
    <dgm:pt modelId="{0BD30423-8B39-4ECB-8088-4BFE91769965}" type="parTrans" cxnId="{3D166A85-78D5-426E-96EE-2482352B5567}">
      <dgm:prSet/>
      <dgm:spPr/>
      <dgm:t>
        <a:bodyPr/>
        <a:lstStyle/>
        <a:p>
          <a:endParaRPr lang="en-US"/>
        </a:p>
      </dgm:t>
    </dgm:pt>
    <dgm:pt modelId="{AC468B79-4451-4355-9984-CBC3E3E4184B}" type="sibTrans" cxnId="{3D166A85-78D5-426E-96EE-2482352B5567}">
      <dgm:prSet/>
      <dgm:spPr/>
      <dgm:t>
        <a:bodyPr/>
        <a:lstStyle/>
        <a:p>
          <a:endParaRPr lang="en-US"/>
        </a:p>
      </dgm:t>
    </dgm:pt>
    <dgm:pt modelId="{952C2EB4-B52B-453C-82D7-C0378BEB1D8D}" type="pres">
      <dgm:prSet presAssocID="{BF9D27E7-EB2A-4219-8835-4657351B3032}" presName="root" presStyleCnt="0">
        <dgm:presLayoutVars>
          <dgm:dir/>
          <dgm:resizeHandles val="exact"/>
        </dgm:presLayoutVars>
      </dgm:prSet>
      <dgm:spPr/>
    </dgm:pt>
    <dgm:pt modelId="{4EFD4A41-353B-4FF0-8D4F-F37978172640}" type="pres">
      <dgm:prSet presAssocID="{32C87BBD-617D-426E-8040-A9143260E6CB}" presName="compNode" presStyleCnt="0"/>
      <dgm:spPr/>
    </dgm:pt>
    <dgm:pt modelId="{C771C4F3-AC71-439D-88A1-B7EA43458B1A}" type="pres">
      <dgm:prSet presAssocID="{32C87BBD-617D-426E-8040-A9143260E6CB}" presName="bgRect" presStyleLbl="bgShp" presStyleIdx="0" presStyleCnt="3"/>
      <dgm:spPr/>
    </dgm:pt>
    <dgm:pt modelId="{26CC1236-B56E-42D2-B23A-55E9B9CD1D40}" type="pres">
      <dgm:prSet presAssocID="{32C87BBD-617D-426E-8040-A9143260E6CB}"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o sign"/>
        </a:ext>
      </dgm:extLst>
    </dgm:pt>
    <dgm:pt modelId="{EC66DC06-5ACF-4B7A-AEEE-866953257D6C}" type="pres">
      <dgm:prSet presAssocID="{32C87BBD-617D-426E-8040-A9143260E6CB}" presName="spaceRect" presStyleCnt="0"/>
      <dgm:spPr/>
    </dgm:pt>
    <dgm:pt modelId="{5F072C9E-23EF-484F-8AF4-D4DA3A094B98}" type="pres">
      <dgm:prSet presAssocID="{32C87BBD-617D-426E-8040-A9143260E6CB}" presName="parTx" presStyleLbl="revTx" presStyleIdx="0" presStyleCnt="3">
        <dgm:presLayoutVars>
          <dgm:chMax val="0"/>
          <dgm:chPref val="0"/>
        </dgm:presLayoutVars>
      </dgm:prSet>
      <dgm:spPr/>
    </dgm:pt>
    <dgm:pt modelId="{B3B1085C-417E-4E7C-A2FC-BF2AE6F1A97C}" type="pres">
      <dgm:prSet presAssocID="{28B77491-5F7B-4766-BC29-0D04F9A55363}" presName="sibTrans" presStyleCnt="0"/>
      <dgm:spPr/>
    </dgm:pt>
    <dgm:pt modelId="{5D4FFC1E-2D62-4CA6-BAB9-C31470BDBEFA}" type="pres">
      <dgm:prSet presAssocID="{A9429DC3-A0DB-4329-A8F1-E3BD8658E46B}" presName="compNode" presStyleCnt="0"/>
      <dgm:spPr/>
    </dgm:pt>
    <dgm:pt modelId="{1351D316-2487-4F83-97E8-F94A4E98C839}" type="pres">
      <dgm:prSet presAssocID="{A9429DC3-A0DB-4329-A8F1-E3BD8658E46B}" presName="bgRect" presStyleLbl="bgShp" presStyleIdx="1" presStyleCnt="3"/>
      <dgm:spPr/>
    </dgm:pt>
    <dgm:pt modelId="{7473FBEF-A46C-40A5-A780-2E5DDEF16757}" type="pres">
      <dgm:prSet presAssocID="{A9429DC3-A0DB-4329-A8F1-E3BD8658E46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Forbudt"/>
        </a:ext>
      </dgm:extLst>
    </dgm:pt>
    <dgm:pt modelId="{7BB8C096-9F51-4209-973B-F28AC694490F}" type="pres">
      <dgm:prSet presAssocID="{A9429DC3-A0DB-4329-A8F1-E3BD8658E46B}" presName="spaceRect" presStyleCnt="0"/>
      <dgm:spPr/>
    </dgm:pt>
    <dgm:pt modelId="{9D53306E-2A34-40E1-B0AB-41A885D1C231}" type="pres">
      <dgm:prSet presAssocID="{A9429DC3-A0DB-4329-A8F1-E3BD8658E46B}" presName="parTx" presStyleLbl="revTx" presStyleIdx="1" presStyleCnt="3">
        <dgm:presLayoutVars>
          <dgm:chMax val="0"/>
          <dgm:chPref val="0"/>
        </dgm:presLayoutVars>
      </dgm:prSet>
      <dgm:spPr/>
    </dgm:pt>
    <dgm:pt modelId="{39B6A6B5-2DF9-438C-BF6F-FCD9CE130B4F}" type="pres">
      <dgm:prSet presAssocID="{330D0D95-8E08-4E0D-91CD-C78FE3FC26B0}" presName="sibTrans" presStyleCnt="0"/>
      <dgm:spPr/>
    </dgm:pt>
    <dgm:pt modelId="{99F86293-EDEA-4FFA-A3DF-D56EFD6AFB91}" type="pres">
      <dgm:prSet presAssocID="{59A5E8B7-F8D9-4760-85F6-4501D732B63C}" presName="compNode" presStyleCnt="0"/>
      <dgm:spPr/>
    </dgm:pt>
    <dgm:pt modelId="{4B3F15D5-8BBB-4B2A-B242-2CE65B6CBFB6}" type="pres">
      <dgm:prSet presAssocID="{59A5E8B7-F8D9-4760-85F6-4501D732B63C}" presName="bgRect" presStyleLbl="bgShp" presStyleIdx="2" presStyleCnt="3"/>
      <dgm:spPr/>
    </dgm:pt>
    <dgm:pt modelId="{E810A4E2-153E-4E75-A029-BADE59BFF0B9}" type="pres">
      <dgm:prSet presAssocID="{59A5E8B7-F8D9-4760-85F6-4501D732B63C}"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ærbar datamaskin"/>
        </a:ext>
      </dgm:extLst>
    </dgm:pt>
    <dgm:pt modelId="{57D3B262-1F59-409D-B400-0103C0475628}" type="pres">
      <dgm:prSet presAssocID="{59A5E8B7-F8D9-4760-85F6-4501D732B63C}" presName="spaceRect" presStyleCnt="0"/>
      <dgm:spPr/>
    </dgm:pt>
    <dgm:pt modelId="{BA655E19-5E45-401A-B7C2-47075551AD21}" type="pres">
      <dgm:prSet presAssocID="{59A5E8B7-F8D9-4760-85F6-4501D732B63C}" presName="parTx" presStyleLbl="revTx" presStyleIdx="2" presStyleCnt="3">
        <dgm:presLayoutVars>
          <dgm:chMax val="0"/>
          <dgm:chPref val="0"/>
        </dgm:presLayoutVars>
      </dgm:prSet>
      <dgm:spPr/>
    </dgm:pt>
  </dgm:ptLst>
  <dgm:cxnLst>
    <dgm:cxn modelId="{F0B16F29-0D00-4479-9F74-70B2B2FE4370}" type="presOf" srcId="{BF9D27E7-EB2A-4219-8835-4657351B3032}" destId="{952C2EB4-B52B-453C-82D7-C0378BEB1D8D}" srcOrd="0" destOrd="0" presId="urn:microsoft.com/office/officeart/2018/2/layout/IconVerticalSolidList"/>
    <dgm:cxn modelId="{4CDBA634-F0FA-47EC-A5A5-3D48F29BA718}" type="presOf" srcId="{32C87BBD-617D-426E-8040-A9143260E6CB}" destId="{5F072C9E-23EF-484F-8AF4-D4DA3A094B98}" srcOrd="0" destOrd="0" presId="urn:microsoft.com/office/officeart/2018/2/layout/IconVerticalSolidList"/>
    <dgm:cxn modelId="{6E6EE875-C2C6-405B-AA3D-E128E6A49AD3}" type="presOf" srcId="{59A5E8B7-F8D9-4760-85F6-4501D732B63C}" destId="{BA655E19-5E45-401A-B7C2-47075551AD21}" srcOrd="0" destOrd="0" presId="urn:microsoft.com/office/officeart/2018/2/layout/IconVerticalSolidList"/>
    <dgm:cxn modelId="{DEB1867A-2CCD-4D30-B7CF-2CFDA68455C9}" srcId="{BF9D27E7-EB2A-4219-8835-4657351B3032}" destId="{A9429DC3-A0DB-4329-A8F1-E3BD8658E46B}" srcOrd="1" destOrd="0" parTransId="{8DCDF912-ED85-4F06-B325-49D8A214766D}" sibTransId="{330D0D95-8E08-4E0D-91CD-C78FE3FC26B0}"/>
    <dgm:cxn modelId="{3D166A85-78D5-426E-96EE-2482352B5567}" srcId="{BF9D27E7-EB2A-4219-8835-4657351B3032}" destId="{59A5E8B7-F8D9-4760-85F6-4501D732B63C}" srcOrd="2" destOrd="0" parTransId="{0BD30423-8B39-4ECB-8088-4BFE91769965}" sibTransId="{AC468B79-4451-4355-9984-CBC3E3E4184B}"/>
    <dgm:cxn modelId="{BAD8ACDF-2575-474E-BB82-6A5208E1EA7B}" type="presOf" srcId="{A9429DC3-A0DB-4329-A8F1-E3BD8658E46B}" destId="{9D53306E-2A34-40E1-B0AB-41A885D1C231}" srcOrd="0" destOrd="0" presId="urn:microsoft.com/office/officeart/2018/2/layout/IconVerticalSolidList"/>
    <dgm:cxn modelId="{708401F3-D0BE-4977-9A04-726F63967934}" srcId="{BF9D27E7-EB2A-4219-8835-4657351B3032}" destId="{32C87BBD-617D-426E-8040-A9143260E6CB}" srcOrd="0" destOrd="0" parTransId="{1FC2DDC5-BBAC-41B7-9CC7-BFBC74889FEB}" sibTransId="{28B77491-5F7B-4766-BC29-0D04F9A55363}"/>
    <dgm:cxn modelId="{B76098AF-0E4F-4367-ABC6-BFA746444775}" type="presParOf" srcId="{952C2EB4-B52B-453C-82D7-C0378BEB1D8D}" destId="{4EFD4A41-353B-4FF0-8D4F-F37978172640}" srcOrd="0" destOrd="0" presId="urn:microsoft.com/office/officeart/2018/2/layout/IconVerticalSolidList"/>
    <dgm:cxn modelId="{3218A2C6-4AF3-4A11-8E69-853F95FC14AF}" type="presParOf" srcId="{4EFD4A41-353B-4FF0-8D4F-F37978172640}" destId="{C771C4F3-AC71-439D-88A1-B7EA43458B1A}" srcOrd="0" destOrd="0" presId="urn:microsoft.com/office/officeart/2018/2/layout/IconVerticalSolidList"/>
    <dgm:cxn modelId="{6BB0084C-81E7-46DA-8AC2-7E65C30BCF1B}" type="presParOf" srcId="{4EFD4A41-353B-4FF0-8D4F-F37978172640}" destId="{26CC1236-B56E-42D2-B23A-55E9B9CD1D40}" srcOrd="1" destOrd="0" presId="urn:microsoft.com/office/officeart/2018/2/layout/IconVerticalSolidList"/>
    <dgm:cxn modelId="{46F05C1A-0F4E-4F8F-8674-92CF6443CADC}" type="presParOf" srcId="{4EFD4A41-353B-4FF0-8D4F-F37978172640}" destId="{EC66DC06-5ACF-4B7A-AEEE-866953257D6C}" srcOrd="2" destOrd="0" presId="urn:microsoft.com/office/officeart/2018/2/layout/IconVerticalSolidList"/>
    <dgm:cxn modelId="{E91323E3-6420-4CF7-99BD-C831F28379CD}" type="presParOf" srcId="{4EFD4A41-353B-4FF0-8D4F-F37978172640}" destId="{5F072C9E-23EF-484F-8AF4-D4DA3A094B98}" srcOrd="3" destOrd="0" presId="urn:microsoft.com/office/officeart/2018/2/layout/IconVerticalSolidList"/>
    <dgm:cxn modelId="{7EC72A73-6E3C-421A-8379-8E1AA7A0E660}" type="presParOf" srcId="{952C2EB4-B52B-453C-82D7-C0378BEB1D8D}" destId="{B3B1085C-417E-4E7C-A2FC-BF2AE6F1A97C}" srcOrd="1" destOrd="0" presId="urn:microsoft.com/office/officeart/2018/2/layout/IconVerticalSolidList"/>
    <dgm:cxn modelId="{5811FF60-39B2-44C5-A2EA-0413A618B886}" type="presParOf" srcId="{952C2EB4-B52B-453C-82D7-C0378BEB1D8D}" destId="{5D4FFC1E-2D62-4CA6-BAB9-C31470BDBEFA}" srcOrd="2" destOrd="0" presId="urn:microsoft.com/office/officeart/2018/2/layout/IconVerticalSolidList"/>
    <dgm:cxn modelId="{8A156F96-DBE9-49AE-847F-DCD70781783C}" type="presParOf" srcId="{5D4FFC1E-2D62-4CA6-BAB9-C31470BDBEFA}" destId="{1351D316-2487-4F83-97E8-F94A4E98C839}" srcOrd="0" destOrd="0" presId="urn:microsoft.com/office/officeart/2018/2/layout/IconVerticalSolidList"/>
    <dgm:cxn modelId="{9A6F1A3C-16C6-437B-A2F9-7E8FFE0920EF}" type="presParOf" srcId="{5D4FFC1E-2D62-4CA6-BAB9-C31470BDBEFA}" destId="{7473FBEF-A46C-40A5-A780-2E5DDEF16757}" srcOrd="1" destOrd="0" presId="urn:microsoft.com/office/officeart/2018/2/layout/IconVerticalSolidList"/>
    <dgm:cxn modelId="{3153A537-CDF1-42F7-BE57-18F0B039D105}" type="presParOf" srcId="{5D4FFC1E-2D62-4CA6-BAB9-C31470BDBEFA}" destId="{7BB8C096-9F51-4209-973B-F28AC694490F}" srcOrd="2" destOrd="0" presId="urn:microsoft.com/office/officeart/2018/2/layout/IconVerticalSolidList"/>
    <dgm:cxn modelId="{3476594B-F496-446E-9C3E-A0EF08DB547B}" type="presParOf" srcId="{5D4FFC1E-2D62-4CA6-BAB9-C31470BDBEFA}" destId="{9D53306E-2A34-40E1-B0AB-41A885D1C231}" srcOrd="3" destOrd="0" presId="urn:microsoft.com/office/officeart/2018/2/layout/IconVerticalSolidList"/>
    <dgm:cxn modelId="{C83AD40B-BA7C-40DB-A291-9B28CB2749CA}" type="presParOf" srcId="{952C2EB4-B52B-453C-82D7-C0378BEB1D8D}" destId="{39B6A6B5-2DF9-438C-BF6F-FCD9CE130B4F}" srcOrd="3" destOrd="0" presId="urn:microsoft.com/office/officeart/2018/2/layout/IconVerticalSolidList"/>
    <dgm:cxn modelId="{19DD8181-E36D-4FA9-ABEE-58FE4FF94299}" type="presParOf" srcId="{952C2EB4-B52B-453C-82D7-C0378BEB1D8D}" destId="{99F86293-EDEA-4FFA-A3DF-D56EFD6AFB91}" srcOrd="4" destOrd="0" presId="urn:microsoft.com/office/officeart/2018/2/layout/IconVerticalSolidList"/>
    <dgm:cxn modelId="{A3E362DD-CE4D-4C09-93A0-5BF3B7E5526D}" type="presParOf" srcId="{99F86293-EDEA-4FFA-A3DF-D56EFD6AFB91}" destId="{4B3F15D5-8BBB-4B2A-B242-2CE65B6CBFB6}" srcOrd="0" destOrd="0" presId="urn:microsoft.com/office/officeart/2018/2/layout/IconVerticalSolidList"/>
    <dgm:cxn modelId="{2CAD8F0A-1933-4E22-87F2-24AE7073E547}" type="presParOf" srcId="{99F86293-EDEA-4FFA-A3DF-D56EFD6AFB91}" destId="{E810A4E2-153E-4E75-A029-BADE59BFF0B9}" srcOrd="1" destOrd="0" presId="urn:microsoft.com/office/officeart/2018/2/layout/IconVerticalSolidList"/>
    <dgm:cxn modelId="{2341BB9B-533C-4A4E-917B-779623873B13}" type="presParOf" srcId="{99F86293-EDEA-4FFA-A3DF-D56EFD6AFB91}" destId="{57D3B262-1F59-409D-B400-0103C0475628}" srcOrd="2" destOrd="0" presId="urn:microsoft.com/office/officeart/2018/2/layout/IconVerticalSolidList"/>
    <dgm:cxn modelId="{3A19746B-D80B-4EDE-8209-B4B8CD4994A2}" type="presParOf" srcId="{99F86293-EDEA-4FFA-A3DF-D56EFD6AFB91}" destId="{BA655E19-5E45-401A-B7C2-47075551AD2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71C4F3-AC71-439D-88A1-B7EA43458B1A}">
      <dsp:nvSpPr>
        <dsp:cNvPr id="0" name=""/>
        <dsp:cNvSpPr/>
      </dsp:nvSpPr>
      <dsp:spPr>
        <a:xfrm>
          <a:off x="0" y="682"/>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6CC1236-B56E-42D2-B23A-55E9B9CD1D40}">
      <dsp:nvSpPr>
        <dsp:cNvPr id="0" name=""/>
        <dsp:cNvSpPr/>
      </dsp:nvSpPr>
      <dsp:spPr>
        <a:xfrm>
          <a:off x="482961" y="359909"/>
          <a:ext cx="878111" cy="87811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F072C9E-23EF-484F-8AF4-D4DA3A094B98}">
      <dsp:nvSpPr>
        <dsp:cNvPr id="0" name=""/>
        <dsp:cNvSpPr/>
      </dsp:nvSpPr>
      <dsp:spPr>
        <a:xfrm>
          <a:off x="1844034" y="682"/>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066800">
            <a:lnSpc>
              <a:spcPct val="90000"/>
            </a:lnSpc>
            <a:spcBef>
              <a:spcPct val="0"/>
            </a:spcBef>
            <a:spcAft>
              <a:spcPct val="35000"/>
            </a:spcAft>
            <a:buNone/>
          </a:pPr>
          <a:r>
            <a:rPr lang="nb-NO" sz="2400" kern="1200"/>
            <a:t>Alle former for kommunikasjon med andre enn vaktene er forbudt under eksamen</a:t>
          </a:r>
          <a:endParaRPr lang="en-US" sz="2400" kern="1200"/>
        </a:p>
      </dsp:txBody>
      <dsp:txXfrm>
        <a:off x="1844034" y="682"/>
        <a:ext cx="4401230" cy="1596566"/>
      </dsp:txXfrm>
    </dsp:sp>
    <dsp:sp modelId="{1351D316-2487-4F83-97E8-F94A4E98C839}">
      <dsp:nvSpPr>
        <dsp:cNvPr id="0" name=""/>
        <dsp:cNvSpPr/>
      </dsp:nvSpPr>
      <dsp:spPr>
        <a:xfrm>
          <a:off x="0" y="1996390"/>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73FBEF-A46C-40A5-A780-2E5DDEF16757}">
      <dsp:nvSpPr>
        <dsp:cNvPr id="0" name=""/>
        <dsp:cNvSpPr/>
      </dsp:nvSpPr>
      <dsp:spPr>
        <a:xfrm>
          <a:off x="482961" y="2355617"/>
          <a:ext cx="878111" cy="87811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53306E-2A34-40E1-B0AB-41A885D1C231}">
      <dsp:nvSpPr>
        <dsp:cNvPr id="0" name=""/>
        <dsp:cNvSpPr/>
      </dsp:nvSpPr>
      <dsp:spPr>
        <a:xfrm>
          <a:off x="1844034" y="1996390"/>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066800">
            <a:lnSpc>
              <a:spcPct val="90000"/>
            </a:lnSpc>
            <a:spcBef>
              <a:spcPct val="0"/>
            </a:spcBef>
            <a:spcAft>
              <a:spcPct val="35000"/>
            </a:spcAft>
            <a:buNone/>
          </a:pPr>
          <a:r>
            <a:rPr lang="nb-NO" sz="2400" kern="1200" dirty="0"/>
            <a:t>Kunstig intelligens (KI) er ikke tillatt under eksamen </a:t>
          </a:r>
          <a:endParaRPr lang="en-US" sz="2400" kern="1200" dirty="0"/>
        </a:p>
      </dsp:txBody>
      <dsp:txXfrm>
        <a:off x="1844034" y="1996390"/>
        <a:ext cx="4401230" cy="1596566"/>
      </dsp:txXfrm>
    </dsp:sp>
    <dsp:sp modelId="{4B3F15D5-8BBB-4B2A-B242-2CE65B6CBFB6}">
      <dsp:nvSpPr>
        <dsp:cNvPr id="0" name=""/>
        <dsp:cNvSpPr/>
      </dsp:nvSpPr>
      <dsp:spPr>
        <a:xfrm>
          <a:off x="0" y="3992098"/>
          <a:ext cx="6245265" cy="1596566"/>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10A4E2-153E-4E75-A029-BADE59BFF0B9}">
      <dsp:nvSpPr>
        <dsp:cNvPr id="0" name=""/>
        <dsp:cNvSpPr/>
      </dsp:nvSpPr>
      <dsp:spPr>
        <a:xfrm>
          <a:off x="482961" y="4351325"/>
          <a:ext cx="878111" cy="87811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A655E19-5E45-401A-B7C2-47075551AD21}">
      <dsp:nvSpPr>
        <dsp:cNvPr id="0" name=""/>
        <dsp:cNvSpPr/>
      </dsp:nvSpPr>
      <dsp:spPr>
        <a:xfrm>
          <a:off x="1844034" y="3992098"/>
          <a:ext cx="4401230" cy="15965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970" tIns="168970" rIns="168970" bIns="168970" numCol="1" spcCol="1270" anchor="ctr" anchorCtr="0">
          <a:noAutofit/>
        </a:bodyPr>
        <a:lstStyle/>
        <a:p>
          <a:pPr marL="0" lvl="0" indent="0" algn="l" defTabSz="1066800">
            <a:lnSpc>
              <a:spcPct val="90000"/>
            </a:lnSpc>
            <a:spcBef>
              <a:spcPct val="0"/>
            </a:spcBef>
            <a:spcAft>
              <a:spcPct val="35000"/>
            </a:spcAft>
            <a:buNone/>
          </a:pPr>
          <a:r>
            <a:rPr lang="nb-NO" sz="2400" kern="1200"/>
            <a:t>Skolen kan utføre stikkprøver for å sjekke din PC </a:t>
          </a:r>
          <a:endParaRPr lang="en-US" sz="2400" kern="1200"/>
        </a:p>
      </dsp:txBody>
      <dsp:txXfrm>
        <a:off x="1844034" y="3992098"/>
        <a:ext cx="4401230" cy="159656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EBF3987-B97C-4694-A375-ECB11E8FD9FE}" type="datetimeFigureOut">
              <a:rPr lang="nb-NO" smtClean="0"/>
              <a:t>31.10.2025</a:t>
            </a:fld>
            <a:endParaRPr lang="nb-NO"/>
          </a:p>
        </p:txBody>
      </p:sp>
      <p:sp>
        <p:nvSpPr>
          <p:cNvPr id="4" name="Plassholder for lysbilde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0EFBC78-4328-48CE-B995-C3387DC5F517}" type="slidenum">
              <a:rPr lang="nb-NO" smtClean="0"/>
              <a:t>‹#›</a:t>
            </a:fld>
            <a:endParaRPr lang="nb-NO"/>
          </a:p>
        </p:txBody>
      </p:sp>
    </p:spTree>
    <p:extLst>
      <p:ext uri="{BB962C8B-B14F-4D97-AF65-F5344CB8AC3E}">
        <p14:creationId xmlns:p14="http://schemas.microsoft.com/office/powerpoint/2010/main" val="1041262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50EFBC78-4328-48CE-B995-C3387DC5F517}" type="slidenum">
              <a:rPr lang="nb-NO" smtClean="0"/>
              <a:t>3</a:t>
            </a:fld>
            <a:endParaRPr lang="nb-NO"/>
          </a:p>
        </p:txBody>
      </p:sp>
    </p:spTree>
    <p:extLst>
      <p:ext uri="{BB962C8B-B14F-4D97-AF65-F5344CB8AC3E}">
        <p14:creationId xmlns:p14="http://schemas.microsoft.com/office/powerpoint/2010/main" val="32648387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2927B25-DC30-4ED2-3929-E95D3EB458E3}"/>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DF16237C-9C9D-BB96-A94B-332012643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p>
        </p:txBody>
      </p:sp>
      <p:sp>
        <p:nvSpPr>
          <p:cNvPr id="4" name="Plassholder for dato 3">
            <a:extLst>
              <a:ext uri="{FF2B5EF4-FFF2-40B4-BE49-F238E27FC236}">
                <a16:creationId xmlns:a16="http://schemas.microsoft.com/office/drawing/2014/main" id="{07309FE2-0B87-9B5E-7CEF-AA7EC76ADF52}"/>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AEAC3E70-D19E-B9D9-333A-D553DA0A4A72}"/>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2C1AFCDA-F9FE-06D3-8891-1B53B4561A46}"/>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136198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2F673EF-E71A-9BAE-E502-62120EF140E3}"/>
              </a:ext>
            </a:extLst>
          </p:cNvPr>
          <p:cNvSpPr>
            <a:spLocks noGrp="1"/>
          </p:cNvSpPr>
          <p:nvPr>
            <p:ph type="title"/>
          </p:nvPr>
        </p:nvSpPr>
        <p:spPr/>
        <p:txBody>
          <a:bodyPr/>
          <a:lstStyle/>
          <a:p>
            <a:r>
              <a:rPr lang="nb-NO"/>
              <a:t>Klikk for å redigere tittelstil</a:t>
            </a:r>
          </a:p>
        </p:txBody>
      </p:sp>
      <p:sp>
        <p:nvSpPr>
          <p:cNvPr id="3" name="Plassholder for loddrett tekst 2">
            <a:extLst>
              <a:ext uri="{FF2B5EF4-FFF2-40B4-BE49-F238E27FC236}">
                <a16:creationId xmlns:a16="http://schemas.microsoft.com/office/drawing/2014/main" id="{9C2A619D-F072-A5BB-8DB8-FD7535BBDD80}"/>
              </a:ext>
            </a:extLst>
          </p:cNvPr>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3219163-9881-7BB4-CB44-672950C756D3}"/>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4A968A75-81AE-B978-5D71-EEE7CF0C1DE6}"/>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9BB277DD-BE15-A76C-9F13-A6230838B382}"/>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3350447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a:extLst>
              <a:ext uri="{FF2B5EF4-FFF2-40B4-BE49-F238E27FC236}">
                <a16:creationId xmlns:a16="http://schemas.microsoft.com/office/drawing/2014/main" id="{ACAA30AF-E7C6-835A-F6FF-BA92CB609BD5}"/>
              </a:ext>
            </a:extLst>
          </p:cNvPr>
          <p:cNvSpPr>
            <a:spLocks noGrp="1"/>
          </p:cNvSpPr>
          <p:nvPr>
            <p:ph type="title" orient="vert"/>
          </p:nvPr>
        </p:nvSpPr>
        <p:spPr>
          <a:xfrm>
            <a:off x="8724900" y="365125"/>
            <a:ext cx="2628900" cy="5811838"/>
          </a:xfrm>
        </p:spPr>
        <p:txBody>
          <a:bodyPr vert="eaVert"/>
          <a:lstStyle/>
          <a:p>
            <a:r>
              <a:rPr lang="nb-NO"/>
              <a:t>Klikk for å redigere tittelstil</a:t>
            </a:r>
          </a:p>
        </p:txBody>
      </p:sp>
      <p:sp>
        <p:nvSpPr>
          <p:cNvPr id="3" name="Plassholder for loddrett tekst 2">
            <a:extLst>
              <a:ext uri="{FF2B5EF4-FFF2-40B4-BE49-F238E27FC236}">
                <a16:creationId xmlns:a16="http://schemas.microsoft.com/office/drawing/2014/main" id="{5CA2F724-602D-4E31-3246-06F7348059E3}"/>
              </a:ext>
            </a:extLst>
          </p:cNvPr>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14DEB84-156C-C4EF-5FD7-C0D2E0A65A46}"/>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F2374949-9DC7-7010-A5C6-1B0DDFB237A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130DCBC8-CEBE-81C9-ADE9-35246745C9D4}"/>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140336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18D6825-860C-B23A-52F8-A5A9200258BD}"/>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50EA5687-C338-D79F-497A-672FDB3634B1}"/>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6887CCA7-7053-AB47-52A3-B3BC939FA253}"/>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619E0499-EF13-C1E8-6EB2-3F0EAABB99B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C31C6867-2C96-E11D-9D56-9C0308A996F7}"/>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84672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74EB76A-BB50-9DFC-2067-0B61F461402F}"/>
              </a:ext>
            </a:extLst>
          </p:cNvPr>
          <p:cNvSpPr>
            <a:spLocks noGrp="1"/>
          </p:cNvSpPr>
          <p:nvPr>
            <p:ph type="title"/>
          </p:nvPr>
        </p:nvSpPr>
        <p:spPr>
          <a:xfrm>
            <a:off x="831850" y="1709738"/>
            <a:ext cx="10515600" cy="2852737"/>
          </a:xfrm>
        </p:spPr>
        <p:txBody>
          <a:bodyPr anchor="b"/>
          <a:lstStyle>
            <a:lvl1pPr>
              <a:defRPr sz="6000"/>
            </a:lvl1pPr>
          </a:lstStyle>
          <a:p>
            <a:r>
              <a:rPr lang="nb-NO"/>
              <a:t>Klikk for å redigere tittelstil</a:t>
            </a:r>
          </a:p>
        </p:txBody>
      </p:sp>
      <p:sp>
        <p:nvSpPr>
          <p:cNvPr id="3" name="Plassholder for tekst 2">
            <a:extLst>
              <a:ext uri="{FF2B5EF4-FFF2-40B4-BE49-F238E27FC236}">
                <a16:creationId xmlns:a16="http://schemas.microsoft.com/office/drawing/2014/main" id="{762FF47C-4339-A636-8AAA-942435AACE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a:t>Klikk for å redigere tekststiler i malen</a:t>
            </a:r>
          </a:p>
        </p:txBody>
      </p:sp>
      <p:sp>
        <p:nvSpPr>
          <p:cNvPr id="4" name="Plassholder for dato 3">
            <a:extLst>
              <a:ext uri="{FF2B5EF4-FFF2-40B4-BE49-F238E27FC236}">
                <a16:creationId xmlns:a16="http://schemas.microsoft.com/office/drawing/2014/main" id="{CC6E9D15-9486-6B32-A9F0-BBF06EAF978D}"/>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D1477A06-184A-C675-391F-9752B2043E19}"/>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2CC9302-FAAA-5822-C6F0-6278B743E3AB}"/>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72191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68704B0-A0F6-9883-0E40-62C96A169638}"/>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7A6A7FE9-238E-F576-6B07-8482CF39EF42}"/>
              </a:ext>
            </a:extLst>
          </p:cNvPr>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a:extLst>
              <a:ext uri="{FF2B5EF4-FFF2-40B4-BE49-F238E27FC236}">
                <a16:creationId xmlns:a16="http://schemas.microsoft.com/office/drawing/2014/main" id="{1CBE7596-774D-43E9-B175-E311EF2AF321}"/>
              </a:ext>
            </a:extLst>
          </p:cNvPr>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a:extLst>
              <a:ext uri="{FF2B5EF4-FFF2-40B4-BE49-F238E27FC236}">
                <a16:creationId xmlns:a16="http://schemas.microsoft.com/office/drawing/2014/main" id="{B5022A0F-EF16-5780-F935-3663EDFB12B7}"/>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6" name="Plassholder for bunntekst 5">
            <a:extLst>
              <a:ext uri="{FF2B5EF4-FFF2-40B4-BE49-F238E27FC236}">
                <a16:creationId xmlns:a16="http://schemas.microsoft.com/office/drawing/2014/main" id="{2DB145A7-AC18-7CEB-AE36-1557733BF948}"/>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B522CD2-BA17-FD6B-B9B1-A87CBB56956E}"/>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233244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F404694-B83F-FBC6-0A34-4450136CA662}"/>
              </a:ext>
            </a:extLst>
          </p:cNvPr>
          <p:cNvSpPr>
            <a:spLocks noGrp="1"/>
          </p:cNvSpPr>
          <p:nvPr>
            <p:ph type="title"/>
          </p:nvPr>
        </p:nvSpPr>
        <p:spPr>
          <a:xfrm>
            <a:off x="839788" y="365125"/>
            <a:ext cx="10515600" cy="1325563"/>
          </a:xfrm>
        </p:spPr>
        <p:txBody>
          <a:bodyPr/>
          <a:lstStyle/>
          <a:p>
            <a:r>
              <a:rPr lang="nb-NO"/>
              <a:t>Klikk for å redigere tittelstil</a:t>
            </a:r>
          </a:p>
        </p:txBody>
      </p:sp>
      <p:sp>
        <p:nvSpPr>
          <p:cNvPr id="3" name="Plassholder for tekst 2">
            <a:extLst>
              <a:ext uri="{FF2B5EF4-FFF2-40B4-BE49-F238E27FC236}">
                <a16:creationId xmlns:a16="http://schemas.microsoft.com/office/drawing/2014/main" id="{2C835572-2A67-D1FD-2FD0-FA58D256F3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a:extLst>
              <a:ext uri="{FF2B5EF4-FFF2-40B4-BE49-F238E27FC236}">
                <a16:creationId xmlns:a16="http://schemas.microsoft.com/office/drawing/2014/main" id="{B40D1878-C8E4-801B-98A4-050DCF5BC1FE}"/>
              </a:ext>
            </a:extLst>
          </p:cNvPr>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a:extLst>
              <a:ext uri="{FF2B5EF4-FFF2-40B4-BE49-F238E27FC236}">
                <a16:creationId xmlns:a16="http://schemas.microsoft.com/office/drawing/2014/main" id="{BD990A57-35EE-3AC5-FEE7-93B747B02E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a:extLst>
              <a:ext uri="{FF2B5EF4-FFF2-40B4-BE49-F238E27FC236}">
                <a16:creationId xmlns:a16="http://schemas.microsoft.com/office/drawing/2014/main" id="{5BFE71EA-2566-208B-0E11-E2788769D0D3}"/>
              </a:ext>
            </a:extLst>
          </p:cNvPr>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a:extLst>
              <a:ext uri="{FF2B5EF4-FFF2-40B4-BE49-F238E27FC236}">
                <a16:creationId xmlns:a16="http://schemas.microsoft.com/office/drawing/2014/main" id="{E03829B7-1332-33BD-CEEB-0FBB5ED468D3}"/>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8" name="Plassholder for bunntekst 7">
            <a:extLst>
              <a:ext uri="{FF2B5EF4-FFF2-40B4-BE49-F238E27FC236}">
                <a16:creationId xmlns:a16="http://schemas.microsoft.com/office/drawing/2014/main" id="{968B854E-1FD2-1CBF-7496-07BF5B161348}"/>
              </a:ext>
            </a:extLst>
          </p:cNvPr>
          <p:cNvSpPr>
            <a:spLocks noGrp="1"/>
          </p:cNvSpPr>
          <p:nvPr>
            <p:ph type="ftr" sz="quarter" idx="11"/>
          </p:nvPr>
        </p:nvSpPr>
        <p:spPr/>
        <p:txBody>
          <a:bodyPr/>
          <a:lstStyle/>
          <a:p>
            <a:endParaRPr lang="nb-NO"/>
          </a:p>
        </p:txBody>
      </p:sp>
      <p:sp>
        <p:nvSpPr>
          <p:cNvPr id="9" name="Plassholder for lysbildenummer 8">
            <a:extLst>
              <a:ext uri="{FF2B5EF4-FFF2-40B4-BE49-F238E27FC236}">
                <a16:creationId xmlns:a16="http://schemas.microsoft.com/office/drawing/2014/main" id="{07BB40B8-2C3A-F2B6-CA5B-3F7AFFB2A493}"/>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1073798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E9F9A16-FC8D-53DD-720E-5C129FC7071E}"/>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6F16A853-48D6-0C1C-81E6-E8FAA83BD635}"/>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4" name="Plassholder for bunntekst 3">
            <a:extLst>
              <a:ext uri="{FF2B5EF4-FFF2-40B4-BE49-F238E27FC236}">
                <a16:creationId xmlns:a16="http://schemas.microsoft.com/office/drawing/2014/main" id="{92C64534-FFA1-AB70-DA4D-F35EF0C6FB6D}"/>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EC7B2D20-F228-341C-BD61-DD71C408A2DA}"/>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2833369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328778C3-F3C6-6180-06BB-BC2EA96716E8}"/>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3" name="Plassholder for bunntekst 2">
            <a:extLst>
              <a:ext uri="{FF2B5EF4-FFF2-40B4-BE49-F238E27FC236}">
                <a16:creationId xmlns:a16="http://schemas.microsoft.com/office/drawing/2014/main" id="{64372BE9-51CF-5B93-4079-633FDD2DBA4C}"/>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B2FDB7A6-EEC8-11DB-0239-11DF6C366B9C}"/>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831562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CD2289-5092-732A-321C-52DD8D30A789}"/>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innhold 2">
            <a:extLst>
              <a:ext uri="{FF2B5EF4-FFF2-40B4-BE49-F238E27FC236}">
                <a16:creationId xmlns:a16="http://schemas.microsoft.com/office/drawing/2014/main" id="{DF98B97E-413E-6141-A91D-9F1CC2F15D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a:extLst>
              <a:ext uri="{FF2B5EF4-FFF2-40B4-BE49-F238E27FC236}">
                <a16:creationId xmlns:a16="http://schemas.microsoft.com/office/drawing/2014/main" id="{E797043C-CC8F-4228-241E-FC657F701D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A26E1175-B46F-E152-D0DF-65762EE31204}"/>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6" name="Plassholder for bunntekst 5">
            <a:extLst>
              <a:ext uri="{FF2B5EF4-FFF2-40B4-BE49-F238E27FC236}">
                <a16:creationId xmlns:a16="http://schemas.microsoft.com/office/drawing/2014/main" id="{CC17A505-B756-FE52-6A83-7C39E457322E}"/>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BDC9474A-BC21-16BB-454D-CC14CFA07FB0}"/>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949395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21C2790-63A1-9C82-1425-E49377F1A54F}"/>
              </a:ext>
            </a:extLst>
          </p:cNvPr>
          <p:cNvSpPr>
            <a:spLocks noGrp="1"/>
          </p:cNvSpPr>
          <p:nvPr>
            <p:ph type="title"/>
          </p:nvPr>
        </p:nvSpPr>
        <p:spPr>
          <a:xfrm>
            <a:off x="839788" y="457200"/>
            <a:ext cx="3932237" cy="1600200"/>
          </a:xfrm>
        </p:spPr>
        <p:txBody>
          <a:bodyPr anchor="b"/>
          <a:lstStyle>
            <a:lvl1pPr>
              <a:defRPr sz="3200"/>
            </a:lvl1pPr>
          </a:lstStyle>
          <a:p>
            <a:r>
              <a:rPr lang="nb-NO"/>
              <a:t>Klikk for å redigere tittelstil</a:t>
            </a:r>
          </a:p>
        </p:txBody>
      </p:sp>
      <p:sp>
        <p:nvSpPr>
          <p:cNvPr id="3" name="Plassholder for bilde 2">
            <a:extLst>
              <a:ext uri="{FF2B5EF4-FFF2-40B4-BE49-F238E27FC236}">
                <a16:creationId xmlns:a16="http://schemas.microsoft.com/office/drawing/2014/main" id="{D7E27116-F1DC-ABE4-0524-72E604A566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a:extLst>
              <a:ext uri="{FF2B5EF4-FFF2-40B4-BE49-F238E27FC236}">
                <a16:creationId xmlns:a16="http://schemas.microsoft.com/office/drawing/2014/main" id="{748A21DA-AF5E-4A33-C42D-E9F5B3F7E9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a:extLst>
              <a:ext uri="{FF2B5EF4-FFF2-40B4-BE49-F238E27FC236}">
                <a16:creationId xmlns:a16="http://schemas.microsoft.com/office/drawing/2014/main" id="{5CCEF73E-A924-03DE-172B-F8A20AEC2AB9}"/>
              </a:ext>
            </a:extLst>
          </p:cNvPr>
          <p:cNvSpPr>
            <a:spLocks noGrp="1"/>
          </p:cNvSpPr>
          <p:nvPr>
            <p:ph type="dt" sz="half" idx="10"/>
          </p:nvPr>
        </p:nvSpPr>
        <p:spPr/>
        <p:txBody>
          <a:bodyPr/>
          <a:lstStyle/>
          <a:p>
            <a:fld id="{79F5B87C-E6FE-49CB-B8FB-537D60428830}" type="datetimeFigureOut">
              <a:rPr lang="nb-NO" smtClean="0"/>
              <a:t>31.10.2025</a:t>
            </a:fld>
            <a:endParaRPr lang="nb-NO"/>
          </a:p>
        </p:txBody>
      </p:sp>
      <p:sp>
        <p:nvSpPr>
          <p:cNvPr id="6" name="Plassholder for bunntekst 5">
            <a:extLst>
              <a:ext uri="{FF2B5EF4-FFF2-40B4-BE49-F238E27FC236}">
                <a16:creationId xmlns:a16="http://schemas.microsoft.com/office/drawing/2014/main" id="{D907E4AF-EAA5-83A4-D8AF-B587709A7E3C}"/>
              </a:ext>
            </a:extLst>
          </p:cNvPr>
          <p:cNvSpPr>
            <a:spLocks noGrp="1"/>
          </p:cNvSpPr>
          <p:nvPr>
            <p:ph type="ftr" sz="quarter" idx="11"/>
          </p:nvPr>
        </p:nvSpPr>
        <p:spPr/>
        <p:txBody>
          <a:bodyPr/>
          <a:lstStyle/>
          <a:p>
            <a:endParaRPr lang="nb-NO"/>
          </a:p>
        </p:txBody>
      </p:sp>
      <p:sp>
        <p:nvSpPr>
          <p:cNvPr id="7" name="Plassholder for lysbildenummer 6">
            <a:extLst>
              <a:ext uri="{FF2B5EF4-FFF2-40B4-BE49-F238E27FC236}">
                <a16:creationId xmlns:a16="http://schemas.microsoft.com/office/drawing/2014/main" id="{59E6ECB1-5541-8B0F-9A80-A2757C8364EA}"/>
              </a:ext>
            </a:extLst>
          </p:cNvPr>
          <p:cNvSpPr>
            <a:spLocks noGrp="1"/>
          </p:cNvSpPr>
          <p:nvPr>
            <p:ph type="sldNum" sz="quarter" idx="12"/>
          </p:nvPr>
        </p:nvSpPr>
        <p:spPr/>
        <p:txBody>
          <a:bodyPr/>
          <a:lstStyle/>
          <a:p>
            <a:fld id="{788A1BD5-7995-4DD5-90DA-7CE3EE925F1A}" type="slidenum">
              <a:rPr lang="nb-NO" smtClean="0"/>
              <a:t>‹#›</a:t>
            </a:fld>
            <a:endParaRPr lang="nb-NO"/>
          </a:p>
        </p:txBody>
      </p:sp>
    </p:spTree>
    <p:extLst>
      <p:ext uri="{BB962C8B-B14F-4D97-AF65-F5344CB8AC3E}">
        <p14:creationId xmlns:p14="http://schemas.microsoft.com/office/powerpoint/2010/main" val="3923627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3096E64F-EAB6-AEB9-597B-AB73A052F1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a:extLst>
              <a:ext uri="{FF2B5EF4-FFF2-40B4-BE49-F238E27FC236}">
                <a16:creationId xmlns:a16="http://schemas.microsoft.com/office/drawing/2014/main" id="{9AA642C8-85B4-B55B-CAAD-B518DA0170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9ED86440-481D-1E92-85F7-5F7F232201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F5B87C-E6FE-49CB-B8FB-537D60428830}" type="datetimeFigureOut">
              <a:rPr lang="nb-NO" smtClean="0"/>
              <a:t>31.10.2025</a:t>
            </a:fld>
            <a:endParaRPr lang="nb-NO"/>
          </a:p>
        </p:txBody>
      </p:sp>
      <p:sp>
        <p:nvSpPr>
          <p:cNvPr id="5" name="Plassholder for bunntekst 4">
            <a:extLst>
              <a:ext uri="{FF2B5EF4-FFF2-40B4-BE49-F238E27FC236}">
                <a16:creationId xmlns:a16="http://schemas.microsoft.com/office/drawing/2014/main" id="{6B4987F8-0757-911D-A4F1-050499DE39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a:extLst>
              <a:ext uri="{FF2B5EF4-FFF2-40B4-BE49-F238E27FC236}">
                <a16:creationId xmlns:a16="http://schemas.microsoft.com/office/drawing/2014/main" id="{BEF6793B-9729-CB8C-57D0-88737CC986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8A1BD5-7995-4DD5-90DA-7CE3EE925F1A}" type="slidenum">
              <a:rPr lang="nb-NO" smtClean="0"/>
              <a:t>‹#›</a:t>
            </a:fld>
            <a:endParaRPr lang="nb-NO"/>
          </a:p>
        </p:txBody>
      </p:sp>
    </p:spTree>
    <p:extLst>
      <p:ext uri="{BB962C8B-B14F-4D97-AF65-F5344CB8AC3E}">
        <p14:creationId xmlns:p14="http://schemas.microsoft.com/office/powerpoint/2010/main" val="1131581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lexspan.blogspot.com/2013/03/norsk-utredning-om-digital-examination.html"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hyperlink" Target="https://lovdata.no/forskrift/2024-06-03-900/&#167;15-25"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kandidat.udir.no/"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www.udir.no/eksamen-og-prover/eksam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descr="Et bilde som inneholder møbler, innendørs, bord, klasserom">
            <a:extLst>
              <a:ext uri="{FF2B5EF4-FFF2-40B4-BE49-F238E27FC236}">
                <a16:creationId xmlns:a16="http://schemas.microsoft.com/office/drawing/2014/main" id="{F55A2042-EC5A-BE29-7117-C0175CC1139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12076" b="12924"/>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A4ACE524-6C70-508E-8054-0EDBF3FF2E54}"/>
              </a:ext>
            </a:extLst>
          </p:cNvPr>
          <p:cNvSpPr>
            <a:spLocks noGrp="1"/>
          </p:cNvSpPr>
          <p:nvPr>
            <p:ph type="ctrTitle"/>
          </p:nvPr>
        </p:nvSpPr>
        <p:spPr>
          <a:xfrm>
            <a:off x="523875" y="5317240"/>
            <a:ext cx="11210925" cy="744836"/>
          </a:xfrm>
        </p:spPr>
        <p:txBody>
          <a:bodyPr vert="horz" lIns="91440" tIns="45720" rIns="91440" bIns="45720" rtlCol="0" anchor="ctr">
            <a:normAutofit/>
          </a:bodyPr>
          <a:lstStyle/>
          <a:p>
            <a:r>
              <a:rPr lang="en-US" sz="3600" dirty="0">
                <a:solidFill>
                  <a:schemeClr val="tx1">
                    <a:lumMod val="85000"/>
                    <a:lumOff val="15000"/>
                  </a:schemeClr>
                </a:solidFill>
              </a:rPr>
              <a:t>INFORMASJON OM EKSAMEN Høst 2025</a:t>
            </a:r>
          </a:p>
        </p:txBody>
      </p:sp>
      <p:cxnSp>
        <p:nvCxnSpPr>
          <p:cNvPr id="13" name="Straight Connector 12">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
        <p:nvSpPr>
          <p:cNvPr id="6" name="TekstSylinder 5">
            <a:extLst>
              <a:ext uri="{FF2B5EF4-FFF2-40B4-BE49-F238E27FC236}">
                <a16:creationId xmlns:a16="http://schemas.microsoft.com/office/drawing/2014/main" id="{9DE54314-D67A-C7B1-1A6F-21D4D2171265}"/>
              </a:ext>
            </a:extLst>
          </p:cNvPr>
          <p:cNvSpPr txBox="1"/>
          <p:nvPr/>
        </p:nvSpPr>
        <p:spPr>
          <a:xfrm>
            <a:off x="9832060" y="6657945"/>
            <a:ext cx="2359940" cy="200055"/>
          </a:xfrm>
          <a:prstGeom prst="rect">
            <a:avLst/>
          </a:prstGeom>
          <a:solidFill>
            <a:srgbClr val="000000"/>
          </a:solidFill>
        </p:spPr>
        <p:txBody>
          <a:bodyPr wrap="none" rtlCol="0">
            <a:spAutoFit/>
          </a:bodyPr>
          <a:lstStyle/>
          <a:p>
            <a:pPr algn="r">
              <a:spcAft>
                <a:spcPts val="600"/>
              </a:spcAft>
            </a:pPr>
            <a:r>
              <a:rPr lang="nb-NO" sz="700">
                <a:solidFill>
                  <a:srgbClr val="FFFFFF"/>
                </a:solidFill>
                <a:hlinkClick r:id="rId3" tooltip="https://flexspan.blogspot.com/2013/03/norsk-utredning-om-digital-examination.html">
                  <a:extLst>
                    <a:ext uri="{A12FA001-AC4F-418D-AE19-62706E023703}">
                      <ahyp:hlinkClr xmlns:ahyp="http://schemas.microsoft.com/office/drawing/2018/hyperlinkcolor" val="tx"/>
                    </a:ext>
                  </a:extLst>
                </a:hlinkClick>
              </a:rPr>
              <a:t>Dette bildet</a:t>
            </a:r>
            <a:r>
              <a:rPr lang="nb-NO" sz="700">
                <a:solidFill>
                  <a:srgbClr val="FFFFFF"/>
                </a:solidFill>
              </a:rPr>
              <a:t> av Ukjent forfatter er lisensiert under </a:t>
            </a:r>
            <a:r>
              <a:rPr lang="nb-NO" sz="700">
                <a:solidFill>
                  <a:srgbClr val="FFFFFF"/>
                </a:solidFill>
                <a:hlinkClick r:id="rId4" tooltip="https://creativecommons.org/licenses/by-sa/3.0/">
                  <a:extLst>
                    <a:ext uri="{A12FA001-AC4F-418D-AE19-62706E023703}">
                      <ahyp:hlinkClr xmlns:ahyp="http://schemas.microsoft.com/office/drawing/2018/hyperlinkcolor" val="tx"/>
                    </a:ext>
                  </a:extLst>
                </a:hlinkClick>
              </a:rPr>
              <a:t>CC BY-SA</a:t>
            </a:r>
            <a:endParaRPr lang="nb-NO" sz="700">
              <a:solidFill>
                <a:srgbClr val="FFFFFF"/>
              </a:solidFill>
            </a:endParaRPr>
          </a:p>
        </p:txBody>
      </p:sp>
    </p:spTree>
    <p:extLst>
      <p:ext uri="{BB962C8B-B14F-4D97-AF65-F5344CB8AC3E}">
        <p14:creationId xmlns:p14="http://schemas.microsoft.com/office/powerpoint/2010/main" val="4108396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FE080C5-F6DB-C614-AB08-9E6BC12DE089}"/>
              </a:ext>
            </a:extLst>
          </p:cNvPr>
          <p:cNvSpPr>
            <a:spLocks noGrp="1"/>
          </p:cNvSpPr>
          <p:nvPr>
            <p:ph type="title"/>
          </p:nvPr>
        </p:nvSpPr>
        <p:spPr/>
        <p:txBody>
          <a:bodyPr/>
          <a:lstStyle/>
          <a:p>
            <a:r>
              <a:rPr lang="nb-NO" dirty="0">
                <a:cs typeface="Calibri Light"/>
              </a:rPr>
              <a:t>Du finner trekket i Visma</a:t>
            </a:r>
            <a:endParaRPr lang="nb-NO" dirty="0"/>
          </a:p>
        </p:txBody>
      </p:sp>
      <p:pic>
        <p:nvPicPr>
          <p:cNvPr id="4" name="Plassholder for innhold 3" descr="Et bilde som inneholder tekst, skjermbilde, programvare, Dataikon&#10;&#10;Automatisk generert beskrivelse">
            <a:extLst>
              <a:ext uri="{FF2B5EF4-FFF2-40B4-BE49-F238E27FC236}">
                <a16:creationId xmlns:a16="http://schemas.microsoft.com/office/drawing/2014/main" id="{C5CED49F-2A75-0C69-32F4-9A5BF0997C74}"/>
              </a:ext>
            </a:extLst>
          </p:cNvPr>
          <p:cNvPicPr>
            <a:picLocks noGrp="1" noChangeAspect="1"/>
          </p:cNvPicPr>
          <p:nvPr>
            <p:ph idx="1"/>
          </p:nvPr>
        </p:nvPicPr>
        <p:blipFill>
          <a:blip r:embed="rId2"/>
          <a:stretch>
            <a:fillRect/>
          </a:stretch>
        </p:blipFill>
        <p:spPr>
          <a:xfrm>
            <a:off x="1516944" y="1688629"/>
            <a:ext cx="6096000" cy="3157775"/>
          </a:xfrm>
        </p:spPr>
      </p:pic>
      <p:pic>
        <p:nvPicPr>
          <p:cNvPr id="5" name="Bilde 4" descr="Et bilde som inneholder tekst, elektronikk, skjermbilde, programvare&#10;&#10;Automatisk generert beskrivelse">
            <a:extLst>
              <a:ext uri="{FF2B5EF4-FFF2-40B4-BE49-F238E27FC236}">
                <a16:creationId xmlns:a16="http://schemas.microsoft.com/office/drawing/2014/main" id="{A7C7EC2E-02B8-B4A1-C4AE-5101600258FF}"/>
              </a:ext>
            </a:extLst>
          </p:cNvPr>
          <p:cNvPicPr>
            <a:picLocks noChangeAspect="1"/>
          </p:cNvPicPr>
          <p:nvPr/>
        </p:nvPicPr>
        <p:blipFill>
          <a:blip r:embed="rId3"/>
          <a:stretch>
            <a:fillRect/>
          </a:stretch>
        </p:blipFill>
        <p:spPr>
          <a:xfrm>
            <a:off x="4042833" y="3638485"/>
            <a:ext cx="6096000" cy="2784253"/>
          </a:xfrm>
          <a:prstGeom prst="rect">
            <a:avLst/>
          </a:prstGeom>
        </p:spPr>
      </p:pic>
      <p:sp>
        <p:nvSpPr>
          <p:cNvPr id="6" name="Ellipse 5">
            <a:extLst>
              <a:ext uri="{FF2B5EF4-FFF2-40B4-BE49-F238E27FC236}">
                <a16:creationId xmlns:a16="http://schemas.microsoft.com/office/drawing/2014/main" id="{FAC41C15-F958-B82A-DD7E-D8B787A2CA82}"/>
              </a:ext>
            </a:extLst>
          </p:cNvPr>
          <p:cNvSpPr/>
          <p:nvPr/>
        </p:nvSpPr>
        <p:spPr>
          <a:xfrm>
            <a:off x="3824111" y="1982610"/>
            <a:ext cx="1015999" cy="32455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8" name="Ellipse 7">
            <a:extLst>
              <a:ext uri="{FF2B5EF4-FFF2-40B4-BE49-F238E27FC236}">
                <a16:creationId xmlns:a16="http://schemas.microsoft.com/office/drawing/2014/main" id="{D3361890-5049-08AF-D25E-8574BFFA16DD}"/>
              </a:ext>
            </a:extLst>
          </p:cNvPr>
          <p:cNvSpPr/>
          <p:nvPr/>
        </p:nvSpPr>
        <p:spPr>
          <a:xfrm>
            <a:off x="3824111" y="2434165"/>
            <a:ext cx="1015999" cy="28222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 name="Rektangel 2">
            <a:extLst>
              <a:ext uri="{FF2B5EF4-FFF2-40B4-BE49-F238E27FC236}">
                <a16:creationId xmlns:a16="http://schemas.microsoft.com/office/drawing/2014/main" id="{B0043D2B-A7C9-D0CB-D534-DB6F538DF85C}"/>
              </a:ext>
            </a:extLst>
          </p:cNvPr>
          <p:cNvSpPr/>
          <p:nvPr/>
        </p:nvSpPr>
        <p:spPr>
          <a:xfrm>
            <a:off x="6760723" y="1799616"/>
            <a:ext cx="848264" cy="20128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Rektangel 6">
            <a:extLst>
              <a:ext uri="{FF2B5EF4-FFF2-40B4-BE49-F238E27FC236}">
                <a16:creationId xmlns:a16="http://schemas.microsoft.com/office/drawing/2014/main" id="{7828B849-78BD-6D65-C1EB-1C1C14DD3A38}"/>
              </a:ext>
            </a:extLst>
          </p:cNvPr>
          <p:cNvSpPr/>
          <p:nvPr/>
        </p:nvSpPr>
        <p:spPr>
          <a:xfrm>
            <a:off x="9147364" y="3639917"/>
            <a:ext cx="848264" cy="3163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4021328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6A17F22-10EA-E00F-B3D4-0AB7324BF856}"/>
              </a:ext>
            </a:extLst>
          </p:cNvPr>
          <p:cNvSpPr>
            <a:spLocks noGrp="1"/>
          </p:cNvSpPr>
          <p:nvPr>
            <p:ph type="title"/>
          </p:nvPr>
        </p:nvSpPr>
        <p:spPr/>
        <p:txBody>
          <a:bodyPr/>
          <a:lstStyle/>
          <a:p>
            <a:r>
              <a:rPr lang="nb-NO" dirty="0"/>
              <a:t>Eksamensreglement</a:t>
            </a:r>
          </a:p>
        </p:txBody>
      </p:sp>
      <p:sp>
        <p:nvSpPr>
          <p:cNvPr id="3" name="Plassholder for innhold 2">
            <a:extLst>
              <a:ext uri="{FF2B5EF4-FFF2-40B4-BE49-F238E27FC236}">
                <a16:creationId xmlns:a16="http://schemas.microsoft.com/office/drawing/2014/main" id="{801F92B3-8B18-C64B-0B07-2CD0CC50B04D}"/>
              </a:ext>
            </a:extLst>
          </p:cNvPr>
          <p:cNvSpPr>
            <a:spLocks noGrp="1"/>
          </p:cNvSpPr>
          <p:nvPr>
            <p:ph idx="1"/>
          </p:nvPr>
        </p:nvSpPr>
        <p:spPr>
          <a:xfrm>
            <a:off x="838200" y="1497496"/>
            <a:ext cx="10515600" cy="4995379"/>
          </a:xfrm>
        </p:spPr>
        <p:txBody>
          <a:bodyPr vert="horz" lIns="91440" tIns="45720" rIns="91440" bIns="45720" rtlCol="0" anchor="t">
            <a:normAutofit fontScale="92500" lnSpcReduction="10000"/>
          </a:bodyPr>
          <a:lstStyle/>
          <a:p>
            <a:pPr marL="342900" indent="-342900">
              <a:lnSpc>
                <a:spcPct val="115000"/>
              </a:lnSpc>
              <a:spcAft>
                <a:spcPts val="1000"/>
              </a:spcAft>
              <a:buFont typeface="Symbol" panose="05050102010706020507" pitchFamily="18" charset="2"/>
              <a:buChar char=""/>
              <a:tabLst>
                <a:tab pos="228600" algn="l"/>
              </a:tabLst>
            </a:pPr>
            <a:r>
              <a:rPr lang="nb-NO" sz="1400" dirty="0">
                <a:effectLst/>
                <a:latin typeface="Arial" panose="020B0604020202020204" pitchFamily="34" charset="0"/>
                <a:ea typeface="Times New Roman" panose="02020603050405020304" pitchFamily="18" charset="0"/>
                <a:cs typeface="Times New Roman" panose="02020603050405020304" pitchFamily="18" charset="0"/>
              </a:rPr>
              <a:t>Du skal møte til eksamen senest 08:15. Informasjon om hvilket rom du skal møte i finner du i Visma. </a:t>
            </a:r>
            <a:r>
              <a:rPr lang="nb-NO" sz="1400" b="1" dirty="0">
                <a:effectLst/>
                <a:latin typeface="Arial" panose="020B0604020202020204" pitchFamily="34" charset="0"/>
                <a:ea typeface="Times New Roman" panose="02020603050405020304" pitchFamily="18" charset="0"/>
                <a:cs typeface="Times New Roman" panose="02020603050405020304" pitchFamily="18" charset="0"/>
              </a:rPr>
              <a:t>Husk å ta med legitimasjon. </a:t>
            </a:r>
            <a:r>
              <a:rPr lang="nb-NO" sz="1400" dirty="0">
                <a:latin typeface="Arial" panose="020B0604020202020204" pitchFamily="34" charset="0"/>
                <a:cs typeface="Times New Roman" panose="02020603050405020304" pitchFamily="18" charset="0"/>
              </a:rPr>
              <a:t>Dersom du kommer etter klokka 0900 må du henvende deg til rektor. Det er ikke mulig å avlegge eksamen etter klokka 1000. Dersom du kommer for sent, vil du ikke få tilbake den tiden du har mistet.</a:t>
            </a:r>
          </a:p>
          <a:p>
            <a:pPr marL="342900" indent="-342900">
              <a:lnSpc>
                <a:spcPct val="115000"/>
              </a:lnSpc>
              <a:spcAft>
                <a:spcPts val="1000"/>
              </a:spcAft>
              <a:buFont typeface="Symbol" panose="05050102010706020507" pitchFamily="18" charset="2"/>
              <a:buChar char=""/>
              <a:tabLst>
                <a:tab pos="228600" algn="l"/>
              </a:tabLst>
            </a:pPr>
            <a:r>
              <a:rPr lang="nb-NO" sz="1400" dirty="0">
                <a:effectLst/>
                <a:latin typeface="Arial"/>
                <a:ea typeface="Times New Roman" panose="02020603050405020304" pitchFamily="18" charset="0"/>
                <a:cs typeface="Times New Roman"/>
              </a:rPr>
              <a:t>Ta fram alt du skal bruke på eksamen: skrivesaker, tillatte hjelpemidler, mat og drikke.</a:t>
            </a:r>
            <a:r>
              <a:rPr lang="nb-NO" sz="1400" dirty="0">
                <a:latin typeface="Arial"/>
                <a:ea typeface="Times New Roman" panose="02020603050405020304" pitchFamily="18" charset="0"/>
                <a:cs typeface="Times New Roman"/>
              </a:rPr>
              <a:t> Du kan overføre dokumenter fra minnepinne eller It's til pc før 8.45. </a:t>
            </a:r>
            <a:r>
              <a:rPr lang="nb-NO" sz="1400" b="1" dirty="0">
                <a:latin typeface="Arial"/>
                <a:ea typeface="Times New Roman" panose="02020603050405020304" pitchFamily="18" charset="0"/>
                <a:cs typeface="Times New Roman"/>
              </a:rPr>
              <a:t>Du må være sikker på det tekniske knyttet til dette, vi har ikke kapasitet til å hjelpe.</a:t>
            </a:r>
            <a:r>
              <a:rPr lang="nb-NO" sz="1400" b="1" dirty="0">
                <a:effectLst/>
                <a:latin typeface="Arial" panose="020B0604020202020204" pitchFamily="34" charset="0"/>
                <a:ea typeface="Times New Roman" panose="02020603050405020304" pitchFamily="18" charset="0"/>
                <a:cs typeface="Times New Roman" panose="02020603050405020304" pitchFamily="18" charset="0"/>
              </a:rPr>
              <a:t> </a:t>
            </a:r>
            <a:r>
              <a:rPr lang="nb-NO" sz="1400" dirty="0">
                <a:effectLst/>
                <a:latin typeface="Arial" panose="020B0604020202020204" pitchFamily="34" charset="0"/>
                <a:ea typeface="Times New Roman" panose="02020603050405020304" pitchFamily="18" charset="0"/>
                <a:cs typeface="Times New Roman" panose="02020603050405020304" pitchFamily="18" charset="0"/>
              </a:rPr>
              <a:t>(Ved todelt eksamen i realfag skal hjelpemidlene legges bort under del 1.) Mobil, smartklokker eller lignende elektronikk legger du avskrudd i veske/sekk som settes fram til eksamensvaktene. </a:t>
            </a:r>
          </a:p>
          <a:p>
            <a:pPr marL="342900" indent="-342900">
              <a:lnSpc>
                <a:spcPct val="115000"/>
              </a:lnSpc>
              <a:spcAft>
                <a:spcPts val="1000"/>
              </a:spcAft>
              <a:buFont typeface="Symbol" panose="05050102010706020507" pitchFamily="18" charset="2"/>
              <a:buChar char=""/>
              <a:tabLst>
                <a:tab pos="228600" algn="l"/>
              </a:tabLst>
            </a:pPr>
            <a:r>
              <a:rPr lang="nb-NO" sz="1400" dirty="0">
                <a:effectLst/>
                <a:latin typeface="Arial" panose="020B0604020202020204" pitchFamily="34" charset="0"/>
                <a:ea typeface="Times New Roman" panose="02020603050405020304" pitchFamily="18" charset="0"/>
                <a:cs typeface="Times New Roman" panose="02020603050405020304" pitchFamily="18" charset="0"/>
              </a:rPr>
              <a:t>Du må sitte på den plassen du får tildelt. Du kan ikke forlate plassen uten tillatelse. Dersom du trenger hjelp til noe, eller skal ha mere papir, rekker du opp hånda og vaktene tar kontakt med deg. Alle former for kommunikasjon bortsett fra med eksamensvaktene, regnes som juks eller forsøk på juks. </a:t>
            </a:r>
          </a:p>
          <a:p>
            <a:pPr marL="342900" indent="-342900">
              <a:lnSpc>
                <a:spcPct val="115000"/>
              </a:lnSpc>
              <a:spcAft>
                <a:spcPts val="1000"/>
              </a:spcAft>
              <a:buFont typeface="Symbol" panose="05050102010706020507" pitchFamily="18" charset="2"/>
              <a:buChar char=""/>
              <a:tabLst>
                <a:tab pos="228600" algn="l"/>
              </a:tabLst>
            </a:pPr>
            <a:r>
              <a:rPr lang="nb-NO" sz="1400" dirty="0">
                <a:effectLst/>
                <a:latin typeface="Arial" panose="020B0604020202020204" pitchFamily="34" charset="0"/>
                <a:ea typeface="Times New Roman" panose="02020603050405020304" pitchFamily="18" charset="0"/>
                <a:cs typeface="Times New Roman" panose="02020603050405020304" pitchFamily="18" charset="0"/>
              </a:rPr>
              <a:t>Skolen sørger for PC og hodetelefoner til eksamen som krever dette. </a:t>
            </a:r>
            <a:r>
              <a:rPr lang="nb-NO" sz="1400" u="sng" dirty="0">
                <a:effectLst/>
                <a:latin typeface="Arial" panose="020B0604020202020204" pitchFamily="34" charset="0"/>
                <a:ea typeface="Times New Roman" panose="02020603050405020304" pitchFamily="18" charset="0"/>
                <a:cs typeface="Times New Roman" panose="02020603050405020304" pitchFamily="18" charset="0"/>
              </a:rPr>
              <a:t>Du kan ikke bruke egen PC eller egne hodetelefoner.</a:t>
            </a:r>
            <a:endParaRPr lang="nb-NO" sz="1400"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Aft>
                <a:spcPts val="1000"/>
              </a:spcAft>
              <a:buFont typeface="Symbol" panose="05050102010706020507" pitchFamily="18" charset="2"/>
              <a:buChar char=""/>
              <a:tabLst>
                <a:tab pos="228600" algn="l"/>
              </a:tabLst>
            </a:pPr>
            <a:r>
              <a:rPr lang="nb-NO" sz="1400" dirty="0">
                <a:effectLst/>
                <a:latin typeface="Arial" panose="020B0604020202020204" pitchFamily="34" charset="0"/>
                <a:ea typeface="Times New Roman" panose="02020603050405020304" pitchFamily="18" charset="0"/>
                <a:cs typeface="Times New Roman" panose="02020603050405020304" pitchFamily="18" charset="0"/>
              </a:rPr>
              <a:t>Du kan ikke forlate eksamenslokalet mellom kl. 08:50 - 10:00. Etter 10.00 er det kun korte lufteturer og toalettbesøk med vakt. Du kan ikke bruke kantinen under eksamen, ta med mat og drikke!</a:t>
            </a:r>
          </a:p>
          <a:p>
            <a:pPr marL="342900" lvl="0" indent="-342900">
              <a:lnSpc>
                <a:spcPct val="115000"/>
              </a:lnSpc>
              <a:spcAft>
                <a:spcPts val="1000"/>
              </a:spcAft>
              <a:buFont typeface="Symbol" panose="05050102010706020507" pitchFamily="18" charset="2"/>
              <a:buChar char=""/>
              <a:tabLst>
                <a:tab pos="228600" algn="l"/>
              </a:tabLst>
            </a:pPr>
            <a:r>
              <a:rPr lang="nb-NO" sz="1400" dirty="0">
                <a:effectLst/>
                <a:latin typeface="Arial" panose="020B0604020202020204" pitchFamily="34" charset="0"/>
                <a:ea typeface="Times New Roman" panose="02020603050405020304" pitchFamily="18" charset="0"/>
                <a:cs typeface="Times New Roman" panose="02020603050405020304" pitchFamily="18" charset="0"/>
              </a:rPr>
              <a:t>Du er selv ansvarlig for å kontrollere at du har fått riktig eksamensoppgave.</a:t>
            </a:r>
            <a:endParaRPr lang="nb-NO" sz="1400" dirty="0">
              <a:latin typeface="Arial" panose="020B0604020202020204" pitchFamily="34" charset="0"/>
              <a:cs typeface="Times New Roman" panose="02020603050405020304" pitchFamily="18" charset="0"/>
            </a:endParaRPr>
          </a:p>
          <a:p>
            <a:pPr marL="342900" indent="-342900">
              <a:lnSpc>
                <a:spcPct val="115000"/>
              </a:lnSpc>
              <a:spcAft>
                <a:spcPts val="1000"/>
              </a:spcAft>
              <a:buFont typeface="Symbol" panose="05050102010706020507" pitchFamily="18" charset="2"/>
              <a:buChar char=""/>
              <a:tabLst>
                <a:tab pos="228600" algn="l"/>
              </a:tabLst>
            </a:pPr>
            <a:r>
              <a:rPr lang="nb-NO" sz="1400" dirty="0">
                <a:latin typeface="Arial" panose="020B0604020202020204" pitchFamily="34" charset="0"/>
                <a:cs typeface="Times New Roman" panose="02020603050405020304" pitchFamily="18" charset="0"/>
              </a:rPr>
              <a:t>Når du skal levere besvarelsen, rekker du opp hånda, og blir sittende til vaktene har kontrollert besvarelsen din. </a:t>
            </a:r>
          </a:p>
          <a:p>
            <a:pPr marL="342900" indent="-342900">
              <a:lnSpc>
                <a:spcPct val="115000"/>
              </a:lnSpc>
              <a:spcAft>
                <a:spcPts val="1000"/>
              </a:spcAft>
              <a:buFont typeface="Symbol" panose="05050102010706020507" pitchFamily="18" charset="2"/>
              <a:buChar char=""/>
              <a:tabLst>
                <a:tab pos="228600" algn="l"/>
              </a:tabLst>
            </a:pPr>
            <a:endParaRPr lang="nb-NO" sz="1400" dirty="0">
              <a:latin typeface="Arial" panose="020B0604020202020204" pitchFamily="34" charset="0"/>
              <a:cs typeface="Times New Roman" panose="02020603050405020304" pitchFamily="18" charset="0"/>
            </a:endParaRPr>
          </a:p>
          <a:p>
            <a:pPr marL="342900" indent="-342900">
              <a:lnSpc>
                <a:spcPct val="115000"/>
              </a:lnSpc>
              <a:spcAft>
                <a:spcPts val="1000"/>
              </a:spcAft>
              <a:buFont typeface="Symbol" panose="05050102010706020507" pitchFamily="18" charset="2"/>
              <a:buChar char=""/>
              <a:tabLst>
                <a:tab pos="228600" algn="l"/>
              </a:tabLst>
            </a:pPr>
            <a:endParaRPr lang="nb-NO" sz="4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nSpc>
                <a:spcPct val="115000"/>
              </a:lnSpc>
              <a:spcAft>
                <a:spcPts val="1000"/>
              </a:spcAft>
              <a:buFont typeface="Symbol" panose="05050102010706020507" pitchFamily="18" charset="2"/>
              <a:buChar char=""/>
              <a:tabLst>
                <a:tab pos="228600" algn="l"/>
              </a:tabLst>
            </a:pPr>
            <a:endParaRPr lang="nb-NO" dirty="0"/>
          </a:p>
        </p:txBody>
      </p:sp>
    </p:spTree>
    <p:extLst>
      <p:ext uri="{BB962C8B-B14F-4D97-AF65-F5344CB8AC3E}">
        <p14:creationId xmlns:p14="http://schemas.microsoft.com/office/powerpoint/2010/main" val="3308737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tel 1">
            <a:extLst>
              <a:ext uri="{FF2B5EF4-FFF2-40B4-BE49-F238E27FC236}">
                <a16:creationId xmlns:a16="http://schemas.microsoft.com/office/drawing/2014/main" id="{AFEEE142-0DCA-EE69-8D65-20E93EF13657}"/>
              </a:ext>
            </a:extLst>
          </p:cNvPr>
          <p:cNvSpPr>
            <a:spLocks noGrp="1"/>
          </p:cNvSpPr>
          <p:nvPr>
            <p:ph type="title"/>
          </p:nvPr>
        </p:nvSpPr>
        <p:spPr>
          <a:xfrm>
            <a:off x="479394" y="1070800"/>
            <a:ext cx="3939688" cy="5583126"/>
          </a:xfrm>
        </p:spPr>
        <p:txBody>
          <a:bodyPr>
            <a:normAutofit/>
          </a:bodyPr>
          <a:lstStyle/>
          <a:p>
            <a:pPr algn="r"/>
            <a:r>
              <a:rPr lang="nb-NO" dirty="0"/>
              <a:t>Kommunikasjon og KI</a:t>
            </a:r>
          </a:p>
        </p:txBody>
      </p:sp>
      <p:cxnSp>
        <p:nvCxnSpPr>
          <p:cNvPr id="7" name="Straight Connector 10">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8" name="Plassholder for innhold 2">
            <a:extLst>
              <a:ext uri="{FF2B5EF4-FFF2-40B4-BE49-F238E27FC236}">
                <a16:creationId xmlns:a16="http://schemas.microsoft.com/office/drawing/2014/main" id="{B4F26069-2E28-7E38-5BB3-1D7D0C62E0A8}"/>
              </a:ext>
            </a:extLst>
          </p:cNvPr>
          <p:cNvGraphicFramePr>
            <a:graphicFrameLocks noGrp="1"/>
          </p:cNvGraphicFramePr>
          <p:nvPr>
            <p:ph idx="1"/>
            <p:extLst>
              <p:ext uri="{D42A27DB-BD31-4B8C-83A1-F6EECF244321}">
                <p14:modId xmlns:p14="http://schemas.microsoft.com/office/powerpoint/2010/main" val="2165272720"/>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6175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0EB34A-E2E3-CF0C-CC17-A27D1045F557}"/>
              </a:ext>
            </a:extLst>
          </p:cNvPr>
          <p:cNvSpPr>
            <a:spLocks noGrp="1"/>
          </p:cNvSpPr>
          <p:nvPr>
            <p:ph type="title"/>
          </p:nvPr>
        </p:nvSpPr>
        <p:spPr/>
        <p:txBody>
          <a:bodyPr/>
          <a:lstStyle/>
          <a:p>
            <a:r>
              <a:rPr lang="nb-NO"/>
              <a:t>Brudd på eksamensreglementet</a:t>
            </a:r>
            <a:endParaRPr lang="nb-NO" dirty="0"/>
          </a:p>
        </p:txBody>
      </p:sp>
      <p:sp>
        <p:nvSpPr>
          <p:cNvPr id="3" name="Plassholder for innhold 2">
            <a:extLst>
              <a:ext uri="{FF2B5EF4-FFF2-40B4-BE49-F238E27FC236}">
                <a16:creationId xmlns:a16="http://schemas.microsoft.com/office/drawing/2014/main" id="{9B1703A0-A968-617C-39A1-6EB611DC644A}"/>
              </a:ext>
            </a:extLst>
          </p:cNvPr>
          <p:cNvSpPr>
            <a:spLocks noGrp="1"/>
          </p:cNvSpPr>
          <p:nvPr>
            <p:ph idx="1"/>
          </p:nvPr>
        </p:nvSpPr>
        <p:spPr>
          <a:xfrm>
            <a:off x="1205125" y="1819801"/>
            <a:ext cx="10515600" cy="4351338"/>
          </a:xfrm>
        </p:spPr>
        <p:txBody>
          <a:bodyPr>
            <a:normAutofit/>
          </a:bodyPr>
          <a:lstStyle/>
          <a:p>
            <a:pPr marL="0" indent="0" algn="l">
              <a:buNone/>
            </a:pPr>
            <a:r>
              <a:rPr lang="nb-NO" dirty="0"/>
              <a:t>Konsekvensene av juks eller forsøk på juks er: </a:t>
            </a:r>
          </a:p>
          <a:p>
            <a:pPr algn="l">
              <a:buFont typeface="Arial" panose="020B0604020202020204" pitchFamily="34" charset="0"/>
              <a:buChar char="•"/>
            </a:pPr>
            <a:r>
              <a:rPr lang="nb-NO" dirty="0"/>
              <a:t>eksamen i faget annulleres</a:t>
            </a:r>
          </a:p>
          <a:p>
            <a:pPr algn="l">
              <a:buFont typeface="Arial" panose="020B0604020202020204" pitchFamily="34" charset="0"/>
              <a:buChar char="•"/>
            </a:pPr>
            <a:r>
              <a:rPr lang="nb-NO" dirty="0"/>
              <a:t>standpunktkarakteren i faget annulleres</a:t>
            </a:r>
          </a:p>
          <a:p>
            <a:pPr algn="l">
              <a:buFont typeface="Arial" panose="020B0604020202020204" pitchFamily="34" charset="0"/>
              <a:buChar char="•"/>
            </a:pPr>
            <a:r>
              <a:rPr lang="nb-NO" dirty="0"/>
              <a:t>eksamen kan tidligst avlegges ett år etter</a:t>
            </a:r>
          </a:p>
          <a:p>
            <a:pPr algn="l">
              <a:buFont typeface="Arial" panose="020B0604020202020204" pitchFamily="34" charset="0"/>
              <a:buChar char="•"/>
            </a:pPr>
            <a:endParaRPr lang="nb-NO" dirty="0"/>
          </a:p>
          <a:p>
            <a:pPr marL="0" indent="0">
              <a:buNone/>
            </a:pPr>
            <a:r>
              <a:rPr lang="nb-NO" sz="1800" dirty="0"/>
              <a:t>Kilde: Opplæringsforskrifta </a:t>
            </a:r>
            <a:r>
              <a:rPr lang="nn-NO" sz="1200" b="1" i="0" dirty="0">
                <a:solidFill>
                  <a:srgbClr val="333333"/>
                </a:solidFill>
                <a:effectLst/>
                <a:latin typeface="Helvetica Neue"/>
                <a:hlinkClick r:id="rId2"/>
              </a:rPr>
              <a:t>§ 15-25.</a:t>
            </a:r>
            <a:r>
              <a:rPr lang="nn-NO" sz="1200" b="1" i="1" dirty="0">
                <a:solidFill>
                  <a:srgbClr val="333333"/>
                </a:solidFill>
                <a:effectLst/>
                <a:latin typeface="Helvetica Neue"/>
                <a:hlinkClick r:id="rId2"/>
              </a:rPr>
              <a:t>Bortvising og annullering av eksamen</a:t>
            </a:r>
            <a:endParaRPr lang="nn-NO" sz="1200" b="0" i="0" dirty="0">
              <a:solidFill>
                <a:srgbClr val="333333"/>
              </a:solidFill>
              <a:effectLst/>
              <a:latin typeface="Helvetica Neue"/>
            </a:endParaRPr>
          </a:p>
          <a:p>
            <a:pPr marL="0" indent="0">
              <a:buNone/>
            </a:pPr>
            <a:endParaRPr lang="nb-NO" sz="1800" dirty="0"/>
          </a:p>
        </p:txBody>
      </p:sp>
    </p:spTree>
    <p:extLst>
      <p:ext uri="{BB962C8B-B14F-4D97-AF65-F5344CB8AC3E}">
        <p14:creationId xmlns:p14="http://schemas.microsoft.com/office/powerpoint/2010/main" val="17125268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659269B-DD8F-C81E-01FC-AA333BEBE43E}"/>
              </a:ext>
            </a:extLst>
          </p:cNvPr>
          <p:cNvSpPr>
            <a:spLocks noGrp="1"/>
          </p:cNvSpPr>
          <p:nvPr>
            <p:ph type="title"/>
          </p:nvPr>
        </p:nvSpPr>
        <p:spPr/>
        <p:txBody>
          <a:bodyPr/>
          <a:lstStyle/>
          <a:p>
            <a:r>
              <a:rPr lang="nb-NO" dirty="0"/>
              <a:t>PÅLOGGING TIL EKSAMEN</a:t>
            </a:r>
          </a:p>
        </p:txBody>
      </p:sp>
      <p:sp>
        <p:nvSpPr>
          <p:cNvPr id="3" name="Plassholder for innhold 2">
            <a:extLst>
              <a:ext uri="{FF2B5EF4-FFF2-40B4-BE49-F238E27FC236}">
                <a16:creationId xmlns:a16="http://schemas.microsoft.com/office/drawing/2014/main" id="{41220D69-8331-3CD1-3ACD-DB409495BC60}"/>
              </a:ext>
            </a:extLst>
          </p:cNvPr>
          <p:cNvSpPr>
            <a:spLocks noGrp="1"/>
          </p:cNvSpPr>
          <p:nvPr>
            <p:ph idx="1"/>
          </p:nvPr>
        </p:nvSpPr>
        <p:spPr>
          <a:xfrm>
            <a:off x="838200" y="1275293"/>
            <a:ext cx="10515600" cy="4654726"/>
          </a:xfrm>
        </p:spPr>
        <p:txBody>
          <a:bodyPr vert="horz" lIns="91440" tIns="45720" rIns="91440" bIns="45720" rtlCol="0" anchor="t">
            <a:normAutofit lnSpcReduction="10000"/>
          </a:bodyPr>
          <a:lstStyle/>
          <a:p>
            <a:pPr marL="0" indent="0">
              <a:buNone/>
            </a:pPr>
            <a:endParaRPr lang="nb-NO" dirty="0">
              <a:solidFill>
                <a:srgbClr val="FF0000"/>
              </a:solidFill>
            </a:endParaRPr>
          </a:p>
          <a:p>
            <a:pPr marL="514350" indent="-514350">
              <a:buAutoNum type="arabicPeriod"/>
            </a:pPr>
            <a:r>
              <a:rPr lang="nb-NO" dirty="0"/>
              <a:t>Alle må skru av og starte maskinen på nytt etter beskjed fra vaktene </a:t>
            </a:r>
          </a:p>
          <a:p>
            <a:pPr marL="514350" indent="-514350">
              <a:buAutoNum type="arabicPeriod"/>
            </a:pPr>
            <a:r>
              <a:rPr lang="nb-NO" dirty="0"/>
              <a:t>Logg på med vanlig brukernavn og passord</a:t>
            </a:r>
          </a:p>
          <a:p>
            <a:pPr marL="514350" indent="-514350">
              <a:buAutoNum type="arabicPeriod"/>
            </a:pPr>
            <a:r>
              <a:rPr lang="nb-NO" dirty="0">
                <a:ea typeface="Calibri"/>
                <a:cs typeface="Calibri"/>
              </a:rPr>
              <a:t>Åpne vg.no og vis siden til eksamensvakten</a:t>
            </a:r>
            <a:endParaRPr lang="nb-NO" dirty="0"/>
          </a:p>
          <a:p>
            <a:pPr marL="514350" indent="-514350">
              <a:buAutoNum type="arabicPeriod"/>
            </a:pPr>
            <a:r>
              <a:rPr lang="nb-NO" dirty="0"/>
              <a:t>Gå deretter til </a:t>
            </a:r>
            <a:r>
              <a:rPr lang="nb-NO" dirty="0">
                <a:hlinkClick r:id="rId2">
                  <a:extLst>
                    <a:ext uri="{A12FA001-AC4F-418D-AE19-62706E023703}">
                      <ahyp:hlinkClr xmlns:ahyp="http://schemas.microsoft.com/office/drawing/2018/hyperlinkcolor" val="tx"/>
                    </a:ext>
                  </a:extLst>
                </a:hlinkClick>
              </a:rPr>
              <a:t>https://kandidat.udir.no/</a:t>
            </a:r>
            <a:r>
              <a:rPr lang="nb-NO" dirty="0"/>
              <a:t> ,velg </a:t>
            </a:r>
            <a:r>
              <a:rPr lang="nb-NO" i="1" dirty="0"/>
              <a:t>Jeg har eksamen i dag </a:t>
            </a:r>
            <a:r>
              <a:rPr lang="nb-NO" dirty="0"/>
              <a:t> og logg deg på med brukernavn og passord som du finner på pulten.</a:t>
            </a:r>
          </a:p>
          <a:p>
            <a:pPr marL="514350" indent="-514350">
              <a:buAutoNum type="arabicPeriod"/>
            </a:pPr>
            <a:r>
              <a:rPr lang="nb-NO" dirty="0"/>
              <a:t>Vent på at vakten kommer og logger deg på med et siste passord bare de kjenner til.</a:t>
            </a:r>
            <a:endParaRPr lang="nb-NO" dirty="0">
              <a:ea typeface="Calibri"/>
              <a:cs typeface="Calibri"/>
            </a:endParaRPr>
          </a:p>
          <a:p>
            <a:pPr marL="514350" indent="-514350">
              <a:buAutoNum type="arabicPeriod"/>
            </a:pPr>
            <a:r>
              <a:rPr lang="nb-NO" dirty="0"/>
              <a:t>Les og følg instruksjonene på skjermen! </a:t>
            </a:r>
          </a:p>
        </p:txBody>
      </p:sp>
    </p:spTree>
    <p:extLst>
      <p:ext uri="{BB962C8B-B14F-4D97-AF65-F5344CB8AC3E}">
        <p14:creationId xmlns:p14="http://schemas.microsoft.com/office/powerpoint/2010/main" val="274653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tel 1">
            <a:extLst>
              <a:ext uri="{FF2B5EF4-FFF2-40B4-BE49-F238E27FC236}">
                <a16:creationId xmlns:a16="http://schemas.microsoft.com/office/drawing/2014/main" id="{F1E4239F-C960-C83B-AB6D-A7601767496E}"/>
              </a:ext>
            </a:extLst>
          </p:cNvPr>
          <p:cNvSpPr>
            <a:spLocks noGrp="1"/>
          </p:cNvSpPr>
          <p:nvPr>
            <p:ph type="title"/>
          </p:nvPr>
        </p:nvSpPr>
        <p:spPr>
          <a:xfrm>
            <a:off x="761803" y="350196"/>
            <a:ext cx="4646904" cy="1624520"/>
          </a:xfrm>
        </p:spPr>
        <p:txBody>
          <a:bodyPr anchor="ctr">
            <a:normAutofit/>
          </a:bodyPr>
          <a:lstStyle/>
          <a:p>
            <a:r>
              <a:rPr lang="nb-NO" sz="4000"/>
              <a:t>Mer du vil vite om skriftlig eksamen?</a:t>
            </a:r>
          </a:p>
        </p:txBody>
      </p:sp>
      <p:sp>
        <p:nvSpPr>
          <p:cNvPr id="3" name="Plassholder for innhold 2">
            <a:extLst>
              <a:ext uri="{FF2B5EF4-FFF2-40B4-BE49-F238E27FC236}">
                <a16:creationId xmlns:a16="http://schemas.microsoft.com/office/drawing/2014/main" id="{C773FE08-E089-CDF9-4382-C88A47610F1E}"/>
              </a:ext>
            </a:extLst>
          </p:cNvPr>
          <p:cNvSpPr>
            <a:spLocks noGrp="1"/>
          </p:cNvSpPr>
          <p:nvPr>
            <p:ph idx="1"/>
          </p:nvPr>
        </p:nvSpPr>
        <p:spPr>
          <a:xfrm>
            <a:off x="761802" y="2743200"/>
            <a:ext cx="4646905" cy="3613149"/>
          </a:xfrm>
        </p:spPr>
        <p:txBody>
          <a:bodyPr anchor="ctr">
            <a:normAutofit/>
          </a:bodyPr>
          <a:lstStyle/>
          <a:p>
            <a:r>
              <a:rPr lang="nb-NO" sz="2000">
                <a:hlinkClick r:id="rId2"/>
              </a:rPr>
              <a:t>https://www.udir.no/eksamen-og-prover/eksamen/</a:t>
            </a:r>
            <a:endParaRPr lang="nb-NO" sz="2000"/>
          </a:p>
          <a:p>
            <a:pPr marL="0" indent="0">
              <a:buNone/>
            </a:pPr>
            <a:endParaRPr lang="nb-NO" sz="2000"/>
          </a:p>
        </p:txBody>
      </p:sp>
      <p:pic>
        <p:nvPicPr>
          <p:cNvPr id="5" name="Picture 4" descr="Høy vinkel visning av en rullet papir, brun notat blokk og svart notis blokk på en tre-tabell">
            <a:extLst>
              <a:ext uri="{FF2B5EF4-FFF2-40B4-BE49-F238E27FC236}">
                <a16:creationId xmlns:a16="http://schemas.microsoft.com/office/drawing/2014/main" id="{B686E9A7-840E-B72A-0038-9ED7F252A855}"/>
              </a:ext>
            </a:extLst>
          </p:cNvPr>
          <p:cNvPicPr>
            <a:picLocks noChangeAspect="1"/>
          </p:cNvPicPr>
          <p:nvPr/>
        </p:nvPicPr>
        <p:blipFill>
          <a:blip r:embed="rId3"/>
          <a:srcRect r="40599" b="-2"/>
          <a:stretch/>
        </p:blipFill>
        <p:spPr>
          <a:xfrm>
            <a:off x="6096000" y="1"/>
            <a:ext cx="6102825" cy="6858000"/>
          </a:xfrm>
          <a:prstGeom prst="rect">
            <a:avLst/>
          </a:prstGeom>
        </p:spPr>
      </p:pic>
    </p:spTree>
    <p:extLst>
      <p:ext uri="{BB962C8B-B14F-4D97-AF65-F5344CB8AC3E}">
        <p14:creationId xmlns:p14="http://schemas.microsoft.com/office/powerpoint/2010/main" val="68194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2830332-2C82-8B8F-E814-1F76037AC1B4}"/>
              </a:ext>
            </a:extLst>
          </p:cNvPr>
          <p:cNvSpPr>
            <a:spLocks noGrp="1"/>
          </p:cNvSpPr>
          <p:nvPr>
            <p:ph type="title"/>
          </p:nvPr>
        </p:nvSpPr>
        <p:spPr/>
        <p:txBody>
          <a:bodyPr/>
          <a:lstStyle/>
          <a:p>
            <a:r>
              <a:rPr lang="nb-NO" dirty="0"/>
              <a:t>MUNTLIG OG MUNTLIG-PRAKTISK EKSAMEN</a:t>
            </a:r>
          </a:p>
        </p:txBody>
      </p:sp>
      <p:sp>
        <p:nvSpPr>
          <p:cNvPr id="3" name="Plassholder for innhold 2">
            <a:extLst>
              <a:ext uri="{FF2B5EF4-FFF2-40B4-BE49-F238E27FC236}">
                <a16:creationId xmlns:a16="http://schemas.microsoft.com/office/drawing/2014/main" id="{A101461C-9DB8-8E43-A1F1-490D3C36C5A4}"/>
              </a:ext>
            </a:extLst>
          </p:cNvPr>
          <p:cNvSpPr>
            <a:spLocks noGrp="1"/>
          </p:cNvSpPr>
          <p:nvPr>
            <p:ph idx="1"/>
          </p:nvPr>
        </p:nvSpPr>
        <p:spPr/>
        <p:txBody>
          <a:bodyPr>
            <a:normAutofit fontScale="85000" lnSpcReduction="20000"/>
          </a:bodyPr>
          <a:lstStyle/>
          <a:p>
            <a:pPr marL="0" indent="0">
              <a:buNone/>
            </a:pPr>
            <a:r>
              <a:rPr lang="nb-NO" dirty="0"/>
              <a:t>Muntlige eksamener vil for de aller fleste bli avholdt 16. desember med offentliggjøring av ordinær muntlig eksamen er 14. desember.</a:t>
            </a:r>
          </a:p>
          <a:p>
            <a:pPr marL="0" indent="0">
              <a:buNone/>
            </a:pPr>
            <a:r>
              <a:rPr lang="nb-NO" dirty="0"/>
              <a:t>Unntak er NUS-kandidater der det skal trekkes mellom skriftlig og muntlig eksamensform (hvis du strøk i standpunkt). Da vil en eventuell muntlig eksamen være 14. november med offentliggjøring av eksamenstrekket 12. november. </a:t>
            </a:r>
          </a:p>
          <a:p>
            <a:pPr marL="0" indent="0">
              <a:buNone/>
            </a:pPr>
            <a:r>
              <a:rPr lang="nb-NO" dirty="0">
                <a:latin typeface="Arial" panose="020B0604020202020204" pitchFamily="34" charset="0"/>
                <a:cs typeface="Times New Roman" panose="02020603050405020304" pitchFamily="18" charset="0"/>
              </a:rPr>
              <a:t>Trekket varsles i Visma og det er viktig at du følger med hver dag. </a:t>
            </a:r>
          </a:p>
          <a:p>
            <a:pPr marL="0" indent="0">
              <a:buNone/>
            </a:pPr>
            <a:endParaRPr lang="nb-NO" dirty="0">
              <a:latin typeface="Arial" panose="020B0604020202020204" pitchFamily="34" charset="0"/>
              <a:cs typeface="Times New Roman" panose="02020603050405020304" pitchFamily="18" charset="0"/>
            </a:endParaRPr>
          </a:p>
          <a:p>
            <a:r>
              <a:rPr lang="nb-NO" dirty="0">
                <a:latin typeface="Arial" panose="020B0604020202020204" pitchFamily="34" charset="0"/>
                <a:cs typeface="Times New Roman" panose="02020603050405020304" pitchFamily="18" charset="0"/>
              </a:rPr>
              <a:t>Eksamen er tidligst to dager etter trekket. Dagen før eksamen er det forberedelse og trekk av oppgave på skolen under veiledning av faglærer.</a:t>
            </a:r>
          </a:p>
          <a:p>
            <a:pPr marL="0" indent="0">
              <a:buNone/>
            </a:pPr>
            <a:endParaRPr lang="nb-NO" dirty="0">
              <a:latin typeface="Arial" panose="020B0604020202020204" pitchFamily="34" charset="0"/>
              <a:cs typeface="Times New Roman" panose="02020603050405020304" pitchFamily="18" charset="0"/>
            </a:endParaRPr>
          </a:p>
          <a:p>
            <a:r>
              <a:rPr lang="nb-NO" dirty="0">
                <a:latin typeface="Arial" panose="020B0604020202020204" pitchFamily="34" charset="0"/>
                <a:cs typeface="Times New Roman" panose="02020603050405020304" pitchFamily="18" charset="0"/>
              </a:rPr>
              <a:t>Videre info om muntlig eksamen får de som er trukket av eksamensansvarlige og faglærer!</a:t>
            </a:r>
          </a:p>
          <a:p>
            <a:pPr marL="0" indent="0">
              <a:buNone/>
            </a:pPr>
            <a:endParaRPr lang="nb-NO" dirty="0"/>
          </a:p>
        </p:txBody>
      </p:sp>
    </p:spTree>
    <p:extLst>
      <p:ext uri="{BB962C8B-B14F-4D97-AF65-F5344CB8AC3E}">
        <p14:creationId xmlns:p14="http://schemas.microsoft.com/office/powerpoint/2010/main" val="124591789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FEBD7311F9EFB24BBD0440124594F155" ma:contentTypeVersion="3" ma:contentTypeDescription="Opprett et nytt dokument." ma:contentTypeScope="" ma:versionID="d5ae8f9da03dae9484b842049267d227">
  <xsd:schema xmlns:xsd="http://www.w3.org/2001/XMLSchema" xmlns:xs="http://www.w3.org/2001/XMLSchema" xmlns:p="http://schemas.microsoft.com/office/2006/metadata/properties" xmlns:ns2="d2168c48-a922-4813-b640-f7c2033a8dfe" targetNamespace="http://schemas.microsoft.com/office/2006/metadata/properties" ma:root="true" ma:fieldsID="41faf308ce304547607b3e52b1d48c11" ns2:_="">
    <xsd:import namespace="d2168c48-a922-4813-b640-f7c2033a8df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2168c48-a922-4813-b640-f7c2033a8d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1E853D-CFFF-474E-8741-AA1262F035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2168c48-a922-4813-b640-f7c2033a8d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7AA2F9-E67B-4AA8-BE4C-C56CC9665A21}">
  <ds:schemaRefs>
    <ds:schemaRef ds:uri="24e57ed5-7edc-4ff9-8c1a-7e9c9fb0a2ba"/>
    <ds:schemaRef ds:uri="http://schemas.microsoft.com/office/2006/documentManagement/types"/>
    <ds:schemaRef ds:uri="http://purl.org/dc/terms/"/>
    <ds:schemaRef ds:uri="http://purl.org/dc/dcmitype/"/>
    <ds:schemaRef ds:uri="http://schemas.microsoft.com/office/2006/metadata/properties"/>
    <ds:schemaRef ds:uri="http://schemas.openxmlformats.org/package/2006/metadata/core-properties"/>
    <ds:schemaRef ds:uri="http://purl.org/dc/elements/1.1/"/>
    <ds:schemaRef ds:uri="http://schemas.microsoft.com/office/infopath/2007/PartnerControls"/>
    <ds:schemaRef ds:uri="37a4c29f-137c-4335-9d37-c0ad23ca7959"/>
    <ds:schemaRef ds:uri="90cb4687-f3cd-438b-82f6-8c009b1e343d"/>
    <ds:schemaRef ds:uri="http://www.w3.org/XML/1998/namespace"/>
  </ds:schemaRefs>
</ds:datastoreItem>
</file>

<file path=customXml/itemProps3.xml><?xml version="1.0" encoding="utf-8"?>
<ds:datastoreItem xmlns:ds="http://schemas.openxmlformats.org/officeDocument/2006/customXml" ds:itemID="{AB67AD7F-7FC5-4BFE-A165-EBC7A2A985A2}">
  <ds:schemaRefs>
    <ds:schemaRef ds:uri="http://schemas.microsoft.com/sharepoint/v3/contenttype/forms"/>
  </ds:schemaRefs>
</ds:datastoreItem>
</file>

<file path=docMetadata/LabelInfo.xml><?xml version="1.0" encoding="utf-8"?>
<clbl:labelList xmlns:clbl="http://schemas.microsoft.com/office/2020/mipLabelMetadata">
  <clbl:label id="{a5a66368-d49e-4bf5-af9a-6ccbf48e6655}" enabled="0" method="" siteId="{a5a66368-d49e-4bf5-af9a-6ccbf48e6655}" removed="1"/>
</clbl:labelList>
</file>

<file path=docProps/app.xml><?xml version="1.0" encoding="utf-8"?>
<Properties xmlns="http://schemas.openxmlformats.org/officeDocument/2006/extended-properties" xmlns:vt="http://schemas.openxmlformats.org/officeDocument/2006/docPropsVTypes">
  <TotalTime>575</TotalTime>
  <Words>627</Words>
  <Application>Microsoft Office PowerPoint</Application>
  <PresentationFormat>Widescreen</PresentationFormat>
  <Paragraphs>42</Paragraphs>
  <Slides>8</Slides>
  <Notes>1</Notes>
  <HiddenSlides>0</HiddenSlides>
  <MMClips>0</MMClips>
  <ScaleCrop>false</ScaleCrop>
  <HeadingPairs>
    <vt:vector size="6" baseType="variant">
      <vt:variant>
        <vt:lpstr>Brukte skrifter</vt:lpstr>
      </vt:variant>
      <vt:variant>
        <vt:i4>6</vt:i4>
      </vt:variant>
      <vt:variant>
        <vt:lpstr>Tema</vt:lpstr>
      </vt:variant>
      <vt:variant>
        <vt:i4>1</vt:i4>
      </vt:variant>
      <vt:variant>
        <vt:lpstr>Lysbildetitler</vt:lpstr>
      </vt:variant>
      <vt:variant>
        <vt:i4>8</vt:i4>
      </vt:variant>
    </vt:vector>
  </HeadingPairs>
  <TitlesOfParts>
    <vt:vector size="15" baseType="lpstr">
      <vt:lpstr>Aptos</vt:lpstr>
      <vt:lpstr>Arial</vt:lpstr>
      <vt:lpstr>Calibri</vt:lpstr>
      <vt:lpstr>Calibri Light</vt:lpstr>
      <vt:lpstr>Helvetica Neue</vt:lpstr>
      <vt:lpstr>Symbol</vt:lpstr>
      <vt:lpstr>Office-tema</vt:lpstr>
      <vt:lpstr>INFORMASJON OM EKSAMEN Høst 2025</vt:lpstr>
      <vt:lpstr>Du finner trekket i Visma</vt:lpstr>
      <vt:lpstr>Eksamensreglement</vt:lpstr>
      <vt:lpstr>Kommunikasjon og KI</vt:lpstr>
      <vt:lpstr>Brudd på eksamensreglementet</vt:lpstr>
      <vt:lpstr>PÅLOGGING TIL EKSAMEN</vt:lpstr>
      <vt:lpstr>Mer du vil vite om skriftlig eksamen?</vt:lpstr>
      <vt:lpstr>MUNTLIG OG MUNTLIG-PRAKTISK EKSAMEN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INFORMASJON OM EKSAMEN 2023</dc:title>
  <dc:creator>Åshild Herredsvela</dc:creator>
  <cp:lastModifiedBy>Åshild Herredsvela</cp:lastModifiedBy>
  <cp:revision>42</cp:revision>
  <cp:lastPrinted>2023-05-03T10:26:41Z</cp:lastPrinted>
  <dcterms:created xsi:type="dcterms:W3CDTF">2023-05-02T09:50:34Z</dcterms:created>
  <dcterms:modified xsi:type="dcterms:W3CDTF">2025-10-31T14:21:05Z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0x010100FEBD7311F9EFB24BBD0440124594F155</vt:lpwstr>
  </property>
  <property fmtid="{D5CDD505-2E9C-101B-9397-08002B2CF9AE}" pid="3" name="MediaServiceImageTags">
    <vt:lpwstr/>
  </property>
</Properties>
</file>